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0058400" cy="7315200"/>
  <p:notesSz cx="7315200" cy="96012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63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92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891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85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81910" algn="l" defTabSz="99276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78292" algn="l" defTabSz="99276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74674" algn="l" defTabSz="99276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71056" algn="l" defTabSz="99276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59" userDrawn="1">
          <p15:clr>
            <a:srgbClr val="A4A3A4"/>
          </p15:clr>
        </p15:guide>
        <p15:guide id="2" orient="horz" pos="1565" userDrawn="1">
          <p15:clr>
            <a:srgbClr val="A4A3A4"/>
          </p15:clr>
        </p15:guide>
        <p15:guide id="3" pos="284" userDrawn="1">
          <p15:clr>
            <a:srgbClr val="A4A3A4"/>
          </p15:clr>
        </p15:guide>
        <p15:guide id="4" pos="4674" userDrawn="1">
          <p15:clr>
            <a:srgbClr val="A4A3A4"/>
          </p15:clr>
        </p15:guide>
        <p15:guide id="5" pos="14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FBB62F-6B1E-38B2-1596-49508F00424A}" name="Guest User" initials="GU" userId="S::urn:spo:anon#55a18b61e0764ed31f8ae268b241057672401cba36a2c2de8821e8b54993f3df::" providerId="AD"/>
  <p188:author id="{80EB5655-0C25-3657-6209-0AA4697C30E1}" name="Olivier L de Weck" initials="OW" userId="S::deweck@mit.edu::f412d6fa-b29a-4dda-b94f-6e5e2d0b81c7" providerId="AD"/>
  <p188:author id="{9DF4CF5C-05AB-277C-7141-932D60B9D4FE}" name="Jonathan P How" initials="JPH" userId="S::jhow@mit.edu::d28c5ddd-0a50-4b55-b7cd-8dc4f6c6dbe5" providerId="AD"/>
  <p188:author id="{867F977B-8397-A473-A4C4-CF3F9892DA1E}" name="Guest User" initials="GU" userId="S::urn:spo:anon#ffb4e217192c5d59deb320efc14f576df35fb4ed90cca2b702c6ea9b8fdfbfa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E1"/>
    <a:srgbClr val="133D65"/>
    <a:srgbClr val="0F3539"/>
    <a:srgbClr val="F9992F"/>
    <a:srgbClr val="FBB465"/>
    <a:srgbClr val="F99323"/>
    <a:srgbClr val="F8880C"/>
    <a:srgbClr val="F39D0A"/>
    <a:srgbClr val="B1CD4B"/>
    <a:srgbClr val="49A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/>
    <p:restoredTop sz="94699"/>
  </p:normalViewPr>
  <p:slideViewPr>
    <p:cSldViewPr snapToGrid="0">
      <p:cViewPr varScale="1">
        <p:scale>
          <a:sx n="107" d="100"/>
          <a:sy n="107" d="100"/>
        </p:scale>
        <p:origin x="1632" y="176"/>
      </p:cViewPr>
      <p:guideLst>
        <p:guide orient="horz" pos="4459"/>
        <p:guide orient="horz" pos="1565"/>
        <p:guide pos="284"/>
        <p:guide pos="4674"/>
        <p:guide pos="14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E2412EC-5B1C-4726-81C3-5897D798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20725"/>
            <a:ext cx="49498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3492A87-0ADA-421C-9D75-535264E5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3" kern="1200">
        <a:solidFill>
          <a:schemeClr val="tx1"/>
        </a:solidFill>
        <a:latin typeface="Arial" charset="0"/>
        <a:ea typeface="+mn-ea"/>
        <a:cs typeface="+mn-cs"/>
      </a:defRPr>
    </a:lvl1pPr>
    <a:lvl2pPr marL="496382" algn="l" rtl="0" eaLnBrk="0" fontAlgn="base" hangingPunct="0">
      <a:spcBef>
        <a:spcPct val="30000"/>
      </a:spcBef>
      <a:spcAft>
        <a:spcPct val="0"/>
      </a:spcAft>
      <a:defRPr sz="1303" kern="1200">
        <a:solidFill>
          <a:schemeClr val="tx1"/>
        </a:solidFill>
        <a:latin typeface="Arial" charset="0"/>
        <a:ea typeface="+mn-ea"/>
        <a:cs typeface="+mn-cs"/>
      </a:defRPr>
    </a:lvl2pPr>
    <a:lvl3pPr marL="992764" algn="l" rtl="0" eaLnBrk="0" fontAlgn="base" hangingPunct="0">
      <a:spcBef>
        <a:spcPct val="30000"/>
      </a:spcBef>
      <a:spcAft>
        <a:spcPct val="0"/>
      </a:spcAft>
      <a:defRPr sz="1303" kern="1200">
        <a:solidFill>
          <a:schemeClr val="tx1"/>
        </a:solidFill>
        <a:latin typeface="Arial" charset="0"/>
        <a:ea typeface="+mn-ea"/>
        <a:cs typeface="+mn-cs"/>
      </a:defRPr>
    </a:lvl3pPr>
    <a:lvl4pPr marL="1489146" algn="l" rtl="0" eaLnBrk="0" fontAlgn="base" hangingPunct="0">
      <a:spcBef>
        <a:spcPct val="30000"/>
      </a:spcBef>
      <a:spcAft>
        <a:spcPct val="0"/>
      </a:spcAft>
      <a:defRPr sz="1303" kern="1200">
        <a:solidFill>
          <a:schemeClr val="tx1"/>
        </a:solidFill>
        <a:latin typeface="Arial" charset="0"/>
        <a:ea typeface="+mn-ea"/>
        <a:cs typeface="+mn-cs"/>
      </a:defRPr>
    </a:lvl4pPr>
    <a:lvl5pPr marL="1985528" algn="l" rtl="0" eaLnBrk="0" fontAlgn="base" hangingPunct="0">
      <a:spcBef>
        <a:spcPct val="30000"/>
      </a:spcBef>
      <a:spcAft>
        <a:spcPct val="0"/>
      </a:spcAft>
      <a:defRPr sz="1303" kern="1200">
        <a:solidFill>
          <a:schemeClr val="tx1"/>
        </a:solidFill>
        <a:latin typeface="Arial" charset="0"/>
        <a:ea typeface="+mn-ea"/>
        <a:cs typeface="+mn-cs"/>
      </a:defRPr>
    </a:lvl5pPr>
    <a:lvl6pPr marL="248191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383050" y="6722373"/>
            <a:ext cx="459813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73" b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en-US" sz="1173" b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y\Dropbox\Server\MIT\AeroAstro-Ppt-Template\cover2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165" y="4951827"/>
            <a:ext cx="6830357" cy="1733092"/>
          </a:xfrm>
          <a:prstGeom prst="rect">
            <a:avLst/>
          </a:prstGeom>
        </p:spPr>
        <p:txBody>
          <a:bodyPr anchor="t" anchorCtr="0"/>
          <a:lstStyle>
            <a:lvl1pPr>
              <a:defRPr sz="3627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y\Dropbox\Server\MIT\AeroAstro-Ppt-Template\elements-0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77" y="4061"/>
            <a:ext cx="10055047" cy="12777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94" y="315814"/>
            <a:ext cx="8908869" cy="752081"/>
          </a:xfrm>
          <a:prstGeom prst="rect">
            <a:avLst/>
          </a:prstGeom>
        </p:spPr>
        <p:txBody>
          <a:bodyPr anchor="b" anchorCtr="0"/>
          <a:lstStyle>
            <a:lvl1pPr>
              <a:defRPr sz="341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91471" y="1586429"/>
            <a:ext cx="8377026" cy="4213369"/>
          </a:xfrm>
          <a:prstGeom prst="rect">
            <a:avLst/>
          </a:prstGeom>
        </p:spPr>
        <p:txBody>
          <a:bodyPr/>
          <a:lstStyle>
            <a:lvl1pPr marL="3387" indent="-3387">
              <a:defRPr sz="2987" b="1">
                <a:solidFill>
                  <a:schemeClr val="tx1"/>
                </a:solidFill>
              </a:defRPr>
            </a:lvl1pPr>
            <a:lvl2pPr marL="425040" indent="-252315">
              <a:lnSpc>
                <a:spcPts val="3307"/>
              </a:lnSpc>
              <a:spcBef>
                <a:spcPts val="1067"/>
              </a:spcBef>
              <a:buSzPct val="80000"/>
              <a:buFont typeface="Symbol" pitchFamily="18" charset="2"/>
              <a:buChar char=""/>
              <a:defRPr sz="2987">
                <a:solidFill>
                  <a:schemeClr val="tx1"/>
                </a:solidFill>
              </a:defRPr>
            </a:lvl2pPr>
            <a:lvl3pPr marL="795892" indent="-243848"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281894" indent="-24384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583317" indent="-18458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383050" y="6722373"/>
            <a:ext cx="459813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73" b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en-US" sz="1173" b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C:\Users\Lily\Dropbox\Server\MIT\AeroAstro-Ppt-Template\elements-0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15964" y="6469888"/>
            <a:ext cx="1820570" cy="845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y\Dropbox\Server\MIT\AeroAstro-Ppt-Template\elements-0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77" y="4061"/>
            <a:ext cx="10055047" cy="12777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94" y="315814"/>
            <a:ext cx="8908869" cy="752081"/>
          </a:xfrm>
          <a:prstGeom prst="rect">
            <a:avLst/>
          </a:prstGeom>
        </p:spPr>
        <p:txBody>
          <a:bodyPr anchor="b" anchorCtr="0"/>
          <a:lstStyle>
            <a:lvl1pPr>
              <a:defRPr sz="341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383050" y="6722373"/>
            <a:ext cx="459813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73" b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en-US" sz="1173" b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C:\Users\Lily\Dropbox\Server\MIT\AeroAstro-Ppt-Template\elements-0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15964" y="6469888"/>
            <a:ext cx="1820570" cy="845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84FF-8F4B-E248-A027-346E934F3915}" type="datetime1">
              <a:rPr lang="en-US" smtClean="0">
                <a:solidFill>
                  <a:srgbClr val="000000"/>
                </a:solidFill>
              </a:rPr>
              <a:t>10/1/25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0FBE-BB40-084E-BB61-C445D78D1D17}" type="slidenum">
              <a:rPr lang="en-US" alt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9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356653" y="6728207"/>
            <a:ext cx="491224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73" b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en-US" sz="1173" b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0533" y="292947"/>
            <a:ext cx="8997178" cy="12192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marL="0" marR="0" lvl="0" indent="0" algn="l" defTabSz="975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Text Placeholder 4"/>
          <p:cNvSpPr txBox="1">
            <a:spLocks/>
          </p:cNvSpPr>
          <p:nvPr userDrawn="1"/>
        </p:nvSpPr>
        <p:spPr>
          <a:xfrm>
            <a:off x="450533" y="1586429"/>
            <a:ext cx="8917964" cy="42133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  <a:lvl2pPr marL="398463" indent="-236538">
              <a:buSzPct val="80000"/>
              <a:buFont typeface="Symbol" pitchFamily="18" charset="2"/>
              <a:buChar char=""/>
              <a:defRPr sz="2800">
                <a:solidFill>
                  <a:schemeClr val="tx1"/>
                </a:solidFill>
              </a:defRPr>
            </a:lvl2pPr>
            <a:lvl3pPr marL="746125" indent="-228600"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201738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484313" indent="-173038">
              <a:defRPr>
                <a:solidFill>
                  <a:schemeClr val="tx1"/>
                </a:solidFill>
              </a:defRPr>
            </a:lvl5pPr>
          </a:lstStyle>
          <a:p>
            <a:pPr marL="365771" marR="0" lvl="0" indent="-365771" algn="l" defTabSz="9753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25040" marR="0" lvl="1" indent="-252315" algn="l" defTabSz="9753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mbol" pitchFamily="18" charset="2"/>
              <a:buChar char=""/>
              <a:tabLst/>
              <a:defRPr/>
            </a:pPr>
            <a:r>
              <a:rPr kumimoji="0" lang="en-US" sz="2987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795892" marR="0" lvl="2" indent="-243848" algn="l" defTabSz="9753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281894" marR="0" lvl="3" indent="-243848" algn="l" defTabSz="9753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2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583317" marR="0" lvl="4" indent="-184580" algn="l" defTabSz="97539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92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pic>
        <p:nvPicPr>
          <p:cNvPr id="11" name="Picture 4" descr="C:\Users\Lily\Dropbox\Server\MIT\AeroAstro-Ppt-Template\elements-01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15964" y="6469888"/>
            <a:ext cx="1820570" cy="8453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42" r:id="rId3"/>
    <p:sldLayoutId id="2147483745" r:id="rId4"/>
    <p:sldLayoutId id="214748374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8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87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87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87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87" b="1">
          <a:solidFill>
            <a:schemeClr val="tx2"/>
          </a:solidFill>
          <a:latin typeface="Calibri" pitchFamily="34" charset="0"/>
        </a:defRPr>
      </a:lvl5pPr>
      <a:lvl6pPr marL="487695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charset="0"/>
        </a:defRPr>
      </a:lvl6pPr>
      <a:lvl7pPr marL="975390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charset="0"/>
        </a:defRPr>
      </a:lvl7pPr>
      <a:lvl8pPr marL="1463086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charset="0"/>
        </a:defRPr>
      </a:lvl8pPr>
      <a:lvl9pPr marL="1950781" algn="ct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Arial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defRPr sz="2560">
          <a:solidFill>
            <a:schemeClr val="tx2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2"/>
          </a:solidFill>
          <a:latin typeface="+mn-lt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2"/>
          </a:solidFill>
          <a:latin typeface="+mn-lt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62E812-CEB1-0CE9-CE7F-EC949C261E1D}"/>
              </a:ext>
            </a:extLst>
          </p:cNvPr>
          <p:cNvSpPr txBox="1"/>
          <p:nvPr/>
        </p:nvSpPr>
        <p:spPr>
          <a:xfrm>
            <a:off x="7463328" y="76791"/>
            <a:ext cx="121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Capstones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A189C-F88B-3B58-97DD-34BBE9F2E4E2}"/>
              </a:ext>
            </a:extLst>
          </p:cNvPr>
          <p:cNvSpPr txBox="1"/>
          <p:nvPr/>
        </p:nvSpPr>
        <p:spPr>
          <a:xfrm>
            <a:off x="8964965" y="88080"/>
            <a:ext cx="60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D106B-3016-0AD8-724A-73AB9D169AB1}"/>
              </a:ext>
            </a:extLst>
          </p:cNvPr>
          <p:cNvSpPr txBox="1"/>
          <p:nvPr/>
        </p:nvSpPr>
        <p:spPr>
          <a:xfrm>
            <a:off x="5848785" y="479774"/>
            <a:ext cx="130837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Fall 2025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Spring 2026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Fall 2026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Spring 2027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Fall 2027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Spring 2028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Fall 2028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Spring 2029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19C383-2D90-F2FC-FB34-716DE1834289}"/>
              </a:ext>
            </a:extLst>
          </p:cNvPr>
          <p:cNvCxnSpPr>
            <a:cxnSpLocks/>
          </p:cNvCxnSpPr>
          <p:nvPr/>
        </p:nvCxnSpPr>
        <p:spPr>
          <a:xfrm>
            <a:off x="7324290" y="299150"/>
            <a:ext cx="0" cy="41124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E3A153-C571-FAEF-3482-1A6E29E84906}"/>
              </a:ext>
            </a:extLst>
          </p:cNvPr>
          <p:cNvCxnSpPr>
            <a:cxnSpLocks/>
          </p:cNvCxnSpPr>
          <p:nvPr/>
        </p:nvCxnSpPr>
        <p:spPr>
          <a:xfrm>
            <a:off x="8809427" y="291906"/>
            <a:ext cx="0" cy="41197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601B77-74DF-C7FB-B962-5683E36BD413}"/>
              </a:ext>
            </a:extLst>
          </p:cNvPr>
          <p:cNvCxnSpPr>
            <a:cxnSpLocks/>
          </p:cNvCxnSpPr>
          <p:nvPr/>
        </p:nvCxnSpPr>
        <p:spPr>
          <a:xfrm flipH="1">
            <a:off x="5923844" y="768648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C861CB-CFFB-A675-2E9F-0DD1C65F0B71}"/>
              </a:ext>
            </a:extLst>
          </p:cNvPr>
          <p:cNvCxnSpPr>
            <a:cxnSpLocks/>
          </p:cNvCxnSpPr>
          <p:nvPr/>
        </p:nvCxnSpPr>
        <p:spPr>
          <a:xfrm flipH="1">
            <a:off x="5939101" y="1316159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6A78A2-33CB-BD0C-F7E5-119B8F53ADFE}"/>
              </a:ext>
            </a:extLst>
          </p:cNvPr>
          <p:cNvCxnSpPr>
            <a:cxnSpLocks/>
          </p:cNvCxnSpPr>
          <p:nvPr/>
        </p:nvCxnSpPr>
        <p:spPr>
          <a:xfrm flipH="1">
            <a:off x="5939101" y="1846232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3CB26A-E400-4749-60F3-A31E4D2B33FB}"/>
              </a:ext>
            </a:extLst>
          </p:cNvPr>
          <p:cNvCxnSpPr>
            <a:cxnSpLocks/>
          </p:cNvCxnSpPr>
          <p:nvPr/>
        </p:nvCxnSpPr>
        <p:spPr>
          <a:xfrm flipH="1">
            <a:off x="5939101" y="2416322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C2A62E-6079-CA3F-36B2-577BBFF9CE7E}"/>
              </a:ext>
            </a:extLst>
          </p:cNvPr>
          <p:cNvCxnSpPr>
            <a:cxnSpLocks/>
          </p:cNvCxnSpPr>
          <p:nvPr/>
        </p:nvCxnSpPr>
        <p:spPr>
          <a:xfrm flipH="1">
            <a:off x="5944745" y="2862232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FB0192-3C35-46A5-7191-6CB90EA6323D}"/>
              </a:ext>
            </a:extLst>
          </p:cNvPr>
          <p:cNvSpPr txBox="1"/>
          <p:nvPr/>
        </p:nvSpPr>
        <p:spPr>
          <a:xfrm>
            <a:off x="7656606" y="42737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3AA32D-8C2B-90B1-5E30-9922D1185A1A}"/>
              </a:ext>
            </a:extLst>
          </p:cNvPr>
          <p:cNvSpPr txBox="1"/>
          <p:nvPr/>
        </p:nvSpPr>
        <p:spPr>
          <a:xfrm>
            <a:off x="7656605" y="86279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32D5F8-C602-98C9-7F9C-6BF9988F1012}"/>
              </a:ext>
            </a:extLst>
          </p:cNvPr>
          <p:cNvSpPr txBox="1"/>
          <p:nvPr/>
        </p:nvSpPr>
        <p:spPr>
          <a:xfrm>
            <a:off x="7656604" y="142159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598D4-9F73-6AB6-3A95-6C05845F4A8B}"/>
              </a:ext>
            </a:extLst>
          </p:cNvPr>
          <p:cNvSpPr txBox="1"/>
          <p:nvPr/>
        </p:nvSpPr>
        <p:spPr>
          <a:xfrm>
            <a:off x="7656604" y="196581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B039AF-EA8B-53B0-7356-94D448473741}"/>
              </a:ext>
            </a:extLst>
          </p:cNvPr>
          <p:cNvSpPr txBox="1"/>
          <p:nvPr/>
        </p:nvSpPr>
        <p:spPr>
          <a:xfrm>
            <a:off x="7656603" y="249074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9C47F6-552E-0401-AE6A-35F9A10DA7BA}"/>
              </a:ext>
            </a:extLst>
          </p:cNvPr>
          <p:cNvSpPr txBox="1"/>
          <p:nvPr/>
        </p:nvSpPr>
        <p:spPr>
          <a:xfrm>
            <a:off x="7656602" y="297207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AEEBE0-5E3D-6ABE-64DD-83F4391AF6C7}"/>
              </a:ext>
            </a:extLst>
          </p:cNvPr>
          <p:cNvSpPr txBox="1"/>
          <p:nvPr/>
        </p:nvSpPr>
        <p:spPr>
          <a:xfrm>
            <a:off x="728851" y="700125"/>
            <a:ext cx="4718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Course XVI Undergraduate Program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Capstone and Laboratory Schedule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2025-2028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5350B4-477F-207C-1A50-11C73B9A6868}"/>
              </a:ext>
            </a:extLst>
          </p:cNvPr>
          <p:cNvSpPr txBox="1"/>
          <p:nvPr/>
        </p:nvSpPr>
        <p:spPr>
          <a:xfrm>
            <a:off x="8904809" y="37092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1CCDA-19FE-536D-FA6B-68C2795B591A}"/>
              </a:ext>
            </a:extLst>
          </p:cNvPr>
          <p:cNvSpPr txBox="1"/>
          <p:nvPr/>
        </p:nvSpPr>
        <p:spPr>
          <a:xfrm>
            <a:off x="8904809" y="724480"/>
            <a:ext cx="830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16.405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16.831</a:t>
            </a: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4148C-1EE7-8F3F-F02D-2ABE9A646752}"/>
              </a:ext>
            </a:extLst>
          </p:cNvPr>
          <p:cNvSpPr txBox="1"/>
          <p:nvPr/>
        </p:nvSpPr>
        <p:spPr>
          <a:xfrm>
            <a:off x="8873500" y="181492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16.405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16.831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65FFF5-9538-E072-524F-D391C798F098}"/>
              </a:ext>
            </a:extLst>
          </p:cNvPr>
          <p:cNvSpPr txBox="1"/>
          <p:nvPr/>
        </p:nvSpPr>
        <p:spPr>
          <a:xfrm>
            <a:off x="8877159" y="2860609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16.405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568C96-B7D5-785A-A0D4-557D2E51C4A2}"/>
              </a:ext>
            </a:extLst>
          </p:cNvPr>
          <p:cNvSpPr txBox="1"/>
          <p:nvPr/>
        </p:nvSpPr>
        <p:spPr>
          <a:xfrm>
            <a:off x="8897063" y="142159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DFBF2-A798-CE18-07F7-499FD415F1F8}"/>
              </a:ext>
            </a:extLst>
          </p:cNvPr>
          <p:cNvSpPr txBox="1"/>
          <p:nvPr/>
        </p:nvSpPr>
        <p:spPr>
          <a:xfrm>
            <a:off x="8873500" y="249256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16.811</a:t>
            </a:r>
          </a:p>
        </p:txBody>
      </p:sp>
      <p:pic>
        <p:nvPicPr>
          <p:cNvPr id="1026" name="Picture 2" descr="Boeing airplane in flight on a transparent backgro by PRUSSIAART on  DeviantArt">
            <a:extLst>
              <a:ext uri="{FF2B5EF4-FFF2-40B4-BE49-F238E27FC236}">
                <a16:creationId xmlns:a16="http://schemas.microsoft.com/office/drawing/2014/main" id="{0D80CAB1-A8F7-67B3-9BF8-14D12E7E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6" y="4262341"/>
            <a:ext cx="2853666" cy="25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14B37D-1D1D-6558-7285-E39AC529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1" y="4569088"/>
            <a:ext cx="2460978" cy="17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s Science Laboratory Curiosity Rover - Mars Missions - NASA Jet  Propulsion Laboratory">
            <a:extLst>
              <a:ext uri="{FF2B5EF4-FFF2-40B4-BE49-F238E27FC236}">
                <a16:creationId xmlns:a16="http://schemas.microsoft.com/office/drawing/2014/main" id="{06837DAB-4B1B-108A-71C7-B97D4C0A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3" y="4637406"/>
            <a:ext cx="2553621" cy="16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7AEDC6-D800-0A0D-99D2-0732C271410D}"/>
              </a:ext>
            </a:extLst>
          </p:cNvPr>
          <p:cNvSpPr txBox="1"/>
          <p:nvPr/>
        </p:nvSpPr>
        <p:spPr>
          <a:xfrm>
            <a:off x="753096" y="6423530"/>
            <a:ext cx="26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Flight Vehicle Engineering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1C79FC-67C5-0F22-02C8-CB88428BB815}"/>
              </a:ext>
            </a:extLst>
          </p:cNvPr>
          <p:cNvSpPr txBox="1"/>
          <p:nvPr/>
        </p:nvSpPr>
        <p:spPr>
          <a:xfrm>
            <a:off x="3788132" y="6369956"/>
            <a:ext cx="27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Space Systems Engineering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8E619D-9306-0C4A-8AD6-9B6A6731B458}"/>
              </a:ext>
            </a:extLst>
          </p:cNvPr>
          <p:cNvSpPr txBox="1"/>
          <p:nvPr/>
        </p:nvSpPr>
        <p:spPr>
          <a:xfrm>
            <a:off x="7324290" y="6311600"/>
            <a:ext cx="233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Design and Testing of Autonomous Vehicles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4AA5D-D3CF-DF12-CCD9-766BA88C1128}"/>
              </a:ext>
            </a:extLst>
          </p:cNvPr>
          <p:cNvSpPr txBox="1"/>
          <p:nvPr/>
        </p:nvSpPr>
        <p:spPr>
          <a:xfrm>
            <a:off x="845681" y="6764579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16.82, 16.821, 16.811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1E8BE4-D062-108C-A5BA-E96BDAC632F6}"/>
              </a:ext>
            </a:extLst>
          </p:cNvPr>
          <p:cNvSpPr txBox="1"/>
          <p:nvPr/>
        </p:nvSpPr>
        <p:spPr>
          <a:xfrm>
            <a:off x="3992259" y="6722334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16.83, 16.831, 16.811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503CDD-3A09-CC3A-C74E-1005437F3B62}"/>
              </a:ext>
            </a:extLst>
          </p:cNvPr>
          <p:cNvSpPr txBox="1"/>
          <p:nvPr/>
        </p:nvSpPr>
        <p:spPr>
          <a:xfrm>
            <a:off x="7740841" y="683700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16.85, 16.405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BA8474-47D0-A179-1597-709DF35060D2}"/>
              </a:ext>
            </a:extLst>
          </p:cNvPr>
          <p:cNvCxnSpPr>
            <a:cxnSpLocks/>
          </p:cNvCxnSpPr>
          <p:nvPr/>
        </p:nvCxnSpPr>
        <p:spPr>
          <a:xfrm flipH="1">
            <a:off x="5950388" y="3533926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E51C96-860B-F5D8-9365-2AF1126996F1}"/>
              </a:ext>
            </a:extLst>
          </p:cNvPr>
          <p:cNvCxnSpPr>
            <a:cxnSpLocks/>
          </p:cNvCxnSpPr>
          <p:nvPr/>
        </p:nvCxnSpPr>
        <p:spPr>
          <a:xfrm flipH="1">
            <a:off x="5946422" y="3991126"/>
            <a:ext cx="38636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FE6151-79A7-B286-7F48-F6009DADB547}"/>
              </a:ext>
            </a:extLst>
          </p:cNvPr>
          <p:cNvSpPr txBox="1"/>
          <p:nvPr/>
        </p:nvSpPr>
        <p:spPr>
          <a:xfrm>
            <a:off x="7662247" y="352932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769D9-35E3-6A8A-B3C8-4D8EC1DD5E3F}"/>
              </a:ext>
            </a:extLst>
          </p:cNvPr>
          <p:cNvSpPr txBox="1"/>
          <p:nvPr/>
        </p:nvSpPr>
        <p:spPr>
          <a:xfrm>
            <a:off x="7684824" y="403167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73AA7-779B-4D0B-19FC-D7DDC12D7BB0}"/>
              </a:ext>
            </a:extLst>
          </p:cNvPr>
          <p:cNvSpPr txBox="1"/>
          <p:nvPr/>
        </p:nvSpPr>
        <p:spPr>
          <a:xfrm>
            <a:off x="8869233" y="357149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16.831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238BD0-6DB8-F0BF-FFA9-E7EA6CB0E953}"/>
              </a:ext>
            </a:extLst>
          </p:cNvPr>
          <p:cNvSpPr txBox="1"/>
          <p:nvPr/>
        </p:nvSpPr>
        <p:spPr>
          <a:xfrm>
            <a:off x="8847990" y="3986573"/>
            <a:ext cx="869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16.405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6"/>
</p:tagLst>
</file>

<file path=ppt/theme/theme1.xml><?xml version="1.0" encoding="utf-8"?>
<a:theme xmlns:a="http://schemas.openxmlformats.org/drawingml/2006/main" name="Default Design">
  <a:themeElements>
    <a:clrScheme name="AeroAstro">
      <a:dk1>
        <a:srgbClr val="000000"/>
      </a:dk1>
      <a:lt1>
        <a:srgbClr val="FFFFFF"/>
      </a:lt1>
      <a:dk2>
        <a:srgbClr val="004D90"/>
      </a:dk2>
      <a:lt2>
        <a:srgbClr val="808084"/>
      </a:lt2>
      <a:accent1>
        <a:srgbClr val="A90533"/>
      </a:accent1>
      <a:accent2>
        <a:srgbClr val="F39D0A"/>
      </a:accent2>
      <a:accent3>
        <a:srgbClr val="133D65"/>
      </a:accent3>
      <a:accent4>
        <a:srgbClr val="80715D"/>
      </a:accent4>
      <a:accent5>
        <a:srgbClr val="49A581"/>
      </a:accent5>
      <a:accent6>
        <a:srgbClr val="B1CD4B"/>
      </a:accent6>
      <a:hlink>
        <a:srgbClr val="75CD4B"/>
      </a:hlink>
      <a:folHlink>
        <a:srgbClr val="C4B3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72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</dc:title>
  <dc:creator>Katie Barnett</dc:creator>
  <cp:lastModifiedBy>Rachel Ornitz</cp:lastModifiedBy>
  <cp:revision>13</cp:revision>
  <dcterms:created xsi:type="dcterms:W3CDTF">2009-01-14T01:38:02Z</dcterms:created>
  <dcterms:modified xsi:type="dcterms:W3CDTF">2025-10-01T19:25:09Z</dcterms:modified>
</cp:coreProperties>
</file>