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arlow Condensed" panose="020F0502020204030204" pitchFamily="34" charset="0"/>
      <p:regular r:id="rId3"/>
      <p:bold r:id="rId4"/>
      <p:italic r:id="rId5"/>
      <p:boldItalic r:id="rId6"/>
    </p:embeddedFont>
    <p:embeddedFont>
      <p:font typeface="Barlow Condensed Bold" pitchFamily="2" charset="77"/>
      <p:regular r:id="rId7"/>
      <p:bold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Bold" panose="02000000000000000000" pitchFamily="2" charset="0"/>
      <p:regular r:id="rId13"/>
      <p:bold r:id="rId14"/>
      <p:italic r:id="rId15"/>
      <p:boldItalic r:id="rId16"/>
    </p:embeddedFont>
    <p:embeddedFont>
      <p:font typeface="Roboto Bold Italics" panose="02000000000000000000" pitchFamily="2" charset="0"/>
      <p:regular r:id="rId17"/>
      <p:bold r:id="rId18"/>
      <p:italic r:id="rId19"/>
      <p:boldItalic r:id="rId20"/>
    </p:embeddedFont>
    <p:embeddedFont>
      <p:font typeface="Roboto Condensed Bold" panose="02000000000000000000" pitchFamily="2" charset="0"/>
      <p:regular r:id="rId21"/>
      <p:bold r:id="rId22"/>
    </p:embeddedFont>
    <p:embeddedFont>
      <p:font typeface="Roboto Condensed Italics" panose="02000000000000000000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32" autoAdjust="0"/>
  </p:normalViewPr>
  <p:slideViewPr>
    <p:cSldViewPr>
      <p:cViewPr varScale="1">
        <p:scale>
          <a:sx n="76" d="100"/>
          <a:sy n="76" d="100"/>
        </p:scale>
        <p:origin x="81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4455" y="5985807"/>
            <a:ext cx="19016909" cy="6544986"/>
          </a:xfrm>
          <a:custGeom>
            <a:avLst/>
            <a:gdLst/>
            <a:ahLst/>
            <a:cxnLst/>
            <a:rect l="l" t="t" r="r" b="b"/>
            <a:pathLst>
              <a:path w="19016909" h="6544986">
                <a:moveTo>
                  <a:pt x="0" y="0"/>
                </a:moveTo>
                <a:lnTo>
                  <a:pt x="19016910" y="0"/>
                </a:lnTo>
                <a:lnTo>
                  <a:pt x="19016910" y="6544986"/>
                </a:lnTo>
                <a:lnTo>
                  <a:pt x="0" y="6544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622808">
            <a:off x="8487646" y="-4159568"/>
            <a:ext cx="10769109" cy="8319137"/>
          </a:xfrm>
          <a:custGeom>
            <a:avLst/>
            <a:gdLst/>
            <a:ahLst/>
            <a:cxnLst/>
            <a:rect l="l" t="t" r="r" b="b"/>
            <a:pathLst>
              <a:path w="10769109" h="8319137">
                <a:moveTo>
                  <a:pt x="0" y="0"/>
                </a:moveTo>
                <a:lnTo>
                  <a:pt x="10769109" y="0"/>
                </a:lnTo>
                <a:lnTo>
                  <a:pt x="10769109" y="8319136"/>
                </a:lnTo>
                <a:lnTo>
                  <a:pt x="0" y="831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1987106"/>
            <a:ext cx="18288000" cy="6530340"/>
          </a:xfrm>
          <a:custGeom>
            <a:avLst/>
            <a:gdLst/>
            <a:ahLst/>
            <a:cxnLst/>
            <a:rect l="l" t="t" r="r" b="b"/>
            <a:pathLst>
              <a:path w="18288000" h="6530340">
                <a:moveTo>
                  <a:pt x="0" y="0"/>
                </a:moveTo>
                <a:lnTo>
                  <a:pt x="18288000" y="0"/>
                </a:lnTo>
                <a:lnTo>
                  <a:pt x="18288000" y="6530340"/>
                </a:lnTo>
                <a:lnTo>
                  <a:pt x="0" y="6530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513580" y="-1995112"/>
            <a:ext cx="13342201" cy="9456285"/>
          </a:xfrm>
          <a:custGeom>
            <a:avLst/>
            <a:gdLst/>
            <a:ahLst/>
            <a:cxnLst/>
            <a:rect l="l" t="t" r="r" b="b"/>
            <a:pathLst>
              <a:path w="13342201" h="9456285">
                <a:moveTo>
                  <a:pt x="0" y="0"/>
                </a:moveTo>
                <a:lnTo>
                  <a:pt x="13342201" y="0"/>
                </a:lnTo>
                <a:lnTo>
                  <a:pt x="13342201" y="9456285"/>
                </a:lnTo>
                <a:lnTo>
                  <a:pt x="0" y="9456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84587" y="2542219"/>
            <a:ext cx="5975227" cy="5975227"/>
          </a:xfrm>
          <a:custGeom>
            <a:avLst/>
            <a:gdLst/>
            <a:ahLst/>
            <a:cxnLst/>
            <a:rect l="l" t="t" r="r" b="b"/>
            <a:pathLst>
              <a:path w="5975227" h="5975227">
                <a:moveTo>
                  <a:pt x="0" y="0"/>
                </a:moveTo>
                <a:lnTo>
                  <a:pt x="5975227" y="0"/>
                </a:lnTo>
                <a:lnTo>
                  <a:pt x="5975227" y="5975227"/>
                </a:lnTo>
                <a:lnTo>
                  <a:pt x="0" y="5975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054761" y="2712405"/>
            <a:ext cx="5634878" cy="56348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422661" y="470361"/>
            <a:ext cx="3124178" cy="922971"/>
          </a:xfrm>
          <a:custGeom>
            <a:avLst/>
            <a:gdLst/>
            <a:ahLst/>
            <a:cxnLst/>
            <a:rect l="l" t="t" r="r" b="b"/>
            <a:pathLst>
              <a:path w="3124178" h="922971">
                <a:moveTo>
                  <a:pt x="0" y="0"/>
                </a:moveTo>
                <a:lnTo>
                  <a:pt x="3124178" y="0"/>
                </a:lnTo>
                <a:lnTo>
                  <a:pt x="3124178" y="922971"/>
                </a:lnTo>
                <a:lnTo>
                  <a:pt x="0" y="922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81" t="-12172" r="-9450" b="-12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3781854" y="470361"/>
            <a:ext cx="0" cy="922971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0" y="9783781"/>
            <a:ext cx="18288000" cy="522089"/>
            <a:chOff x="0" y="0"/>
            <a:chExt cx="4816593" cy="1375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137505"/>
            </a:xfrm>
            <a:custGeom>
              <a:avLst/>
              <a:gdLst/>
              <a:ahLst/>
              <a:cxnLst/>
              <a:rect l="l" t="t" r="r" b="b"/>
              <a:pathLst>
                <a:path w="4816592" h="137505">
                  <a:moveTo>
                    <a:pt x="0" y="0"/>
                  </a:moveTo>
                  <a:lnTo>
                    <a:pt x="4816592" y="0"/>
                  </a:lnTo>
                  <a:lnTo>
                    <a:pt x="4816592" y="137505"/>
                  </a:lnTo>
                  <a:lnTo>
                    <a:pt x="0" y="137505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16593" cy="185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088391" y="310807"/>
            <a:ext cx="1868120" cy="1865884"/>
            <a:chOff x="0" y="0"/>
            <a:chExt cx="541884" cy="5412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1884" cy="541236"/>
            </a:xfrm>
            <a:custGeom>
              <a:avLst/>
              <a:gdLst/>
              <a:ahLst/>
              <a:cxnLst/>
              <a:rect l="l" t="t" r="r" b="b"/>
              <a:pathLst>
                <a:path w="541884" h="541236">
                  <a:moveTo>
                    <a:pt x="0" y="0"/>
                  </a:moveTo>
                  <a:lnTo>
                    <a:pt x="541884" y="0"/>
                  </a:lnTo>
                  <a:lnTo>
                    <a:pt x="541884" y="541236"/>
                  </a:lnTo>
                  <a:lnTo>
                    <a:pt x="0" y="541236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41884" cy="579336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977922" y="310807"/>
            <a:ext cx="3565474" cy="496690"/>
            <a:chOff x="0" y="0"/>
            <a:chExt cx="1034235" cy="1440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4235" cy="144074"/>
            </a:xfrm>
            <a:custGeom>
              <a:avLst/>
              <a:gdLst/>
              <a:ahLst/>
              <a:cxnLst/>
              <a:rect l="l" t="t" r="r" b="b"/>
              <a:pathLst>
                <a:path w="1034235" h="144074">
                  <a:moveTo>
                    <a:pt x="0" y="0"/>
                  </a:moveTo>
                  <a:lnTo>
                    <a:pt x="1034235" y="0"/>
                  </a:lnTo>
                  <a:lnTo>
                    <a:pt x="1034235" y="144074"/>
                  </a:lnTo>
                  <a:lnTo>
                    <a:pt x="0" y="144074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034235" cy="182174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6183549" y="404850"/>
            <a:ext cx="1677805" cy="1677798"/>
            <a:chOff x="0" y="0"/>
            <a:chExt cx="6350025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016868" y="534218"/>
            <a:ext cx="1317128" cy="664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</a:pPr>
            <a:r>
              <a:rPr lang="en-US" sz="4153" dirty="0">
                <a:solidFill>
                  <a:srgbClr val="FFFFFF"/>
                </a:solidFill>
                <a:latin typeface="Barlow Condensed"/>
              </a:rPr>
              <a:t>Events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3114042"/>
            <a:ext cx="9735176" cy="13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88"/>
              </a:lnSpc>
            </a:pPr>
            <a:r>
              <a:rPr lang="en-US" sz="8063">
                <a:solidFill>
                  <a:srgbClr val="FFFFFF"/>
                </a:solidFill>
                <a:latin typeface="Barlow Condensed Bold"/>
              </a:rPr>
              <a:t>Event Title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604690"/>
            <a:ext cx="8426089" cy="119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6"/>
              </a:lnSpc>
            </a:pPr>
            <a:r>
              <a:rPr lang="en-US" sz="3754">
                <a:solidFill>
                  <a:srgbClr val="FFFFFF"/>
                </a:solidFill>
                <a:latin typeface="Roboto Condensed Bold"/>
              </a:rPr>
              <a:t>Name</a:t>
            </a:r>
          </a:p>
          <a:p>
            <a:pPr>
              <a:lnSpc>
                <a:spcPts val="4276"/>
              </a:lnSpc>
            </a:pPr>
            <a:r>
              <a:rPr lang="en-US" sz="3054">
                <a:solidFill>
                  <a:srgbClr val="FFFFFF"/>
                </a:solidFill>
                <a:latin typeface="Roboto Condensed Italics"/>
              </a:rPr>
              <a:t>Person's Title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82016" y="318445"/>
            <a:ext cx="2006375" cy="40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 dirty="0">
                <a:solidFill>
                  <a:srgbClr val="FFFFFF"/>
                </a:solidFill>
                <a:latin typeface="Roboto Bold Italics"/>
              </a:rPr>
              <a:t>MORE INFO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28700" y="6781692"/>
            <a:ext cx="7825635" cy="1995160"/>
            <a:chOff x="0" y="0"/>
            <a:chExt cx="2061073" cy="5254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61073" cy="525474"/>
            </a:xfrm>
            <a:custGeom>
              <a:avLst/>
              <a:gdLst/>
              <a:ahLst/>
              <a:cxnLst/>
              <a:rect l="l" t="t" r="r" b="b"/>
              <a:pathLst>
                <a:path w="2061073" h="525474">
                  <a:moveTo>
                    <a:pt x="50454" y="0"/>
                  </a:moveTo>
                  <a:lnTo>
                    <a:pt x="2010618" y="0"/>
                  </a:lnTo>
                  <a:cubicBezTo>
                    <a:pt x="2038484" y="0"/>
                    <a:pt x="2061073" y="22589"/>
                    <a:pt x="2061073" y="50454"/>
                  </a:cubicBezTo>
                  <a:lnTo>
                    <a:pt x="2061073" y="475020"/>
                  </a:lnTo>
                  <a:cubicBezTo>
                    <a:pt x="2061073" y="502885"/>
                    <a:pt x="2038484" y="525474"/>
                    <a:pt x="2010618" y="525474"/>
                  </a:cubicBezTo>
                  <a:lnTo>
                    <a:pt x="50454" y="525474"/>
                  </a:lnTo>
                  <a:cubicBezTo>
                    <a:pt x="22589" y="525474"/>
                    <a:pt x="0" y="502885"/>
                    <a:pt x="0" y="475020"/>
                  </a:cubicBezTo>
                  <a:lnTo>
                    <a:pt x="0" y="50454"/>
                  </a:lnTo>
                  <a:cubicBezTo>
                    <a:pt x="0" y="22589"/>
                    <a:pt x="22589" y="0"/>
                    <a:pt x="504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2061073" cy="573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01622" y="6629778"/>
            <a:ext cx="7825635" cy="1995160"/>
            <a:chOff x="0" y="0"/>
            <a:chExt cx="2061073" cy="5254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61073" cy="525474"/>
            </a:xfrm>
            <a:custGeom>
              <a:avLst/>
              <a:gdLst/>
              <a:ahLst/>
              <a:cxnLst/>
              <a:rect l="l" t="t" r="r" b="b"/>
              <a:pathLst>
                <a:path w="2061073" h="525474">
                  <a:moveTo>
                    <a:pt x="50454" y="0"/>
                  </a:moveTo>
                  <a:lnTo>
                    <a:pt x="2010618" y="0"/>
                  </a:lnTo>
                  <a:cubicBezTo>
                    <a:pt x="2038484" y="0"/>
                    <a:pt x="2061073" y="22589"/>
                    <a:pt x="2061073" y="50454"/>
                  </a:cubicBezTo>
                  <a:lnTo>
                    <a:pt x="2061073" y="475020"/>
                  </a:lnTo>
                  <a:cubicBezTo>
                    <a:pt x="2061073" y="502885"/>
                    <a:pt x="2038484" y="525474"/>
                    <a:pt x="2010618" y="525474"/>
                  </a:cubicBezTo>
                  <a:lnTo>
                    <a:pt x="50454" y="525474"/>
                  </a:lnTo>
                  <a:cubicBezTo>
                    <a:pt x="22589" y="525474"/>
                    <a:pt x="0" y="502885"/>
                    <a:pt x="0" y="475020"/>
                  </a:cubicBezTo>
                  <a:lnTo>
                    <a:pt x="0" y="50454"/>
                  </a:lnTo>
                  <a:cubicBezTo>
                    <a:pt x="0" y="22589"/>
                    <a:pt x="22589" y="0"/>
                    <a:pt x="504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2061073" cy="573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3791379" y="6921342"/>
            <a:ext cx="0" cy="1412032"/>
          </a:xfrm>
          <a:prstGeom prst="line">
            <a:avLst/>
          </a:prstGeom>
          <a:ln w="9525" cap="flat">
            <a:solidFill>
              <a:srgbClr val="004D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422525" y="7083229"/>
            <a:ext cx="2124314" cy="102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4D90"/>
                </a:solidFill>
                <a:latin typeface="Roboto Bold"/>
              </a:rPr>
              <a:t>DATE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4D90"/>
                </a:solidFill>
                <a:latin typeface="Roboto"/>
              </a:rPr>
              <a:t>TIME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87149" y="7091440"/>
            <a:ext cx="4238207" cy="99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8"/>
              </a:lnSpc>
            </a:pPr>
            <a:r>
              <a:rPr lang="en-US" sz="2799">
                <a:solidFill>
                  <a:srgbClr val="004D90"/>
                </a:solidFill>
                <a:latin typeface="Roboto Bold"/>
              </a:rPr>
              <a:t>Location</a:t>
            </a:r>
          </a:p>
          <a:p>
            <a:pPr>
              <a:lnSpc>
                <a:spcPts val="3918"/>
              </a:lnSpc>
            </a:pPr>
            <a:r>
              <a:rPr lang="en-US" sz="2799">
                <a:solidFill>
                  <a:srgbClr val="004D90"/>
                </a:solidFill>
                <a:latin typeface="Roboto"/>
              </a:rPr>
              <a:t>Zoom, hybrid or in-person?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Roboto Bold Italics</vt:lpstr>
      <vt:lpstr>Barlow Condensed Bold</vt:lpstr>
      <vt:lpstr>Calibri</vt:lpstr>
      <vt:lpstr>Roboto Condensed Italics</vt:lpstr>
      <vt:lpstr>Roboto Condensed Bold</vt:lpstr>
      <vt:lpstr>Roboto Bold</vt:lpstr>
      <vt:lpstr>Roboto</vt:lpstr>
      <vt:lpstr>Barlow Condensed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Signage Dark Blue</dc:title>
  <cp:lastModifiedBy>Rachel Ornitz</cp:lastModifiedBy>
  <cp:revision>4</cp:revision>
  <dcterms:created xsi:type="dcterms:W3CDTF">2006-08-16T00:00:00Z</dcterms:created>
  <dcterms:modified xsi:type="dcterms:W3CDTF">2024-03-20T13:41:13Z</dcterms:modified>
  <dc:identifier>DAFcn2xaYsY</dc:identifier>
</cp:coreProperties>
</file>