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 Condensed" charset="1" panose="02000000000000000000"/>
      <p:regular r:id="rId10"/>
    </p:embeddedFont>
    <p:embeddedFont>
      <p:font typeface="Roboto Condensed Bold" charset="1" panose="02000000000000000000"/>
      <p:regular r:id="rId11"/>
    </p:embeddedFont>
    <p:embeddedFont>
      <p:font typeface="Roboto Condensed Italics" charset="1" panose="02000000000000000000"/>
      <p:regular r:id="rId12"/>
    </p:embeddedFont>
    <p:embeddedFont>
      <p:font typeface="Roboto Condensed Bold Italics" charset="1" panose="02000000000000000000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  <p:embeddedFont>
      <p:font typeface="Barlow Condensed" charset="1" panose="00000506000000000000"/>
      <p:regular r:id="rId18"/>
    </p:embeddedFont>
    <p:embeddedFont>
      <p:font typeface="Barlow Condensed Bold" charset="1" panose="00000806000000000000"/>
      <p:regular r:id="rId19"/>
    </p:embeddedFont>
    <p:embeddedFont>
      <p:font typeface="Barlow Condensed Italics" charset="1" panose="00000506000000000000"/>
      <p:regular r:id="rId20"/>
    </p:embeddedFont>
    <p:embeddedFont>
      <p:font typeface="Barlow Condensed Bold Italics" charset="1" panose="00000806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5037754" y="-7701062"/>
            <a:ext cx="12132907" cy="12449812"/>
          </a:xfrm>
          <a:custGeom>
            <a:avLst/>
            <a:gdLst/>
            <a:ahLst/>
            <a:cxnLst/>
            <a:rect r="r" b="b" t="t" l="l"/>
            <a:pathLst>
              <a:path h="12449812" w="12132907">
                <a:moveTo>
                  <a:pt x="12132908" y="0"/>
                </a:moveTo>
                <a:lnTo>
                  <a:pt x="0" y="0"/>
                </a:lnTo>
                <a:lnTo>
                  <a:pt x="0" y="12449812"/>
                </a:lnTo>
                <a:lnTo>
                  <a:pt x="12132908" y="12449812"/>
                </a:lnTo>
                <a:lnTo>
                  <a:pt x="12132908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76759" y="4683001"/>
            <a:ext cx="7836789" cy="96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85"/>
              </a:lnSpc>
            </a:pPr>
            <a:r>
              <a:rPr lang="en-US" sz="6683">
                <a:solidFill>
                  <a:srgbClr val="FFFFFF"/>
                </a:solidFill>
                <a:latin typeface="Barlow Condensed Bold"/>
              </a:rPr>
              <a:t>TITLE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0068953" y="4994620"/>
            <a:ext cx="12132907" cy="12449812"/>
          </a:xfrm>
          <a:custGeom>
            <a:avLst/>
            <a:gdLst/>
            <a:ahLst/>
            <a:cxnLst/>
            <a:rect r="r" b="b" t="t" l="l"/>
            <a:pathLst>
              <a:path h="12449812" w="12132907">
                <a:moveTo>
                  <a:pt x="12132908" y="0"/>
                </a:moveTo>
                <a:lnTo>
                  <a:pt x="0" y="0"/>
                </a:lnTo>
                <a:lnTo>
                  <a:pt x="0" y="12449812"/>
                </a:lnTo>
                <a:lnTo>
                  <a:pt x="12132908" y="12449812"/>
                </a:lnTo>
                <a:lnTo>
                  <a:pt x="12132908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76759" y="5959589"/>
            <a:ext cx="3476313" cy="266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68"/>
              </a:lnSpc>
            </a:pPr>
            <a:r>
              <a:rPr lang="en-US" sz="2566">
                <a:solidFill>
                  <a:srgbClr val="FFFFFF"/>
                </a:solidFill>
                <a:latin typeface="Roboto Condensed Bold"/>
              </a:rPr>
              <a:t>SUBTITLE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6759" y="6260914"/>
            <a:ext cx="6261165" cy="4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07"/>
              </a:lnSpc>
            </a:pPr>
            <a:r>
              <a:rPr lang="en-US" sz="2433">
                <a:solidFill>
                  <a:srgbClr val="FFFFFF"/>
                </a:solidFill>
                <a:latin typeface="Roboto"/>
              </a:rPr>
              <a:t>Text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88732">
            <a:off x="-1890442" y="2981512"/>
            <a:ext cx="23568918" cy="7586727"/>
          </a:xfrm>
          <a:custGeom>
            <a:avLst/>
            <a:gdLst/>
            <a:ahLst/>
            <a:cxnLst/>
            <a:rect r="r" b="b" t="t" l="l"/>
            <a:pathLst>
              <a:path h="7586727" w="23568918">
                <a:moveTo>
                  <a:pt x="0" y="0"/>
                </a:moveTo>
                <a:lnTo>
                  <a:pt x="23568918" y="0"/>
                </a:lnTo>
                <a:lnTo>
                  <a:pt x="23568918" y="7586727"/>
                </a:lnTo>
                <a:lnTo>
                  <a:pt x="0" y="758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89104" y="1882382"/>
            <a:ext cx="5762694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FFFFFF"/>
                </a:solidFill>
                <a:latin typeface="Barlow Condensed Bold"/>
              </a:rPr>
              <a:t>Section title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63271" y="2690092"/>
            <a:ext cx="6849424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Roboto"/>
              </a:rPr>
              <a:t>Description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63271" y="2290841"/>
            <a:ext cx="4506387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FFFFFF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0945979" y="-3850534"/>
            <a:ext cx="8352683" cy="8570850"/>
          </a:xfrm>
          <a:custGeom>
            <a:avLst/>
            <a:gdLst/>
            <a:ahLst/>
            <a:cxnLst/>
            <a:rect r="r" b="b" t="t" l="l"/>
            <a:pathLst>
              <a:path h="8570850" w="8352683">
                <a:moveTo>
                  <a:pt x="0" y="0"/>
                </a:moveTo>
                <a:lnTo>
                  <a:pt x="8352683" y="0"/>
                </a:lnTo>
                <a:lnTo>
                  <a:pt x="8352683" y="8570850"/>
                </a:lnTo>
                <a:lnTo>
                  <a:pt x="0" y="8570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44506" y="1944797"/>
            <a:ext cx="7821718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FFFFFF"/>
                </a:solidFill>
                <a:latin typeface="Barlow Condensed Bold"/>
              </a:rPr>
              <a:t>Table of Contents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44506" y="3618542"/>
            <a:ext cx="7336716" cy="105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Roboto"/>
              </a:rPr>
              <a:t>1.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Roboto"/>
              </a:rPr>
              <a:t>2.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Roboto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73081" y="3107114"/>
            <a:ext cx="3368612" cy="301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87"/>
              </a:lnSpc>
            </a:pPr>
            <a:r>
              <a:rPr lang="en-US" sz="2199">
                <a:solidFill>
                  <a:srgbClr val="FFFFFF"/>
                </a:solidFill>
                <a:latin typeface="Roboto Condensed"/>
              </a:rPr>
              <a:t>SUBTITLE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1995" y="2153410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FFFFFF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51995" y="4009424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Roboto"/>
              </a:rPr>
              <a:t>Text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51995" y="3250151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FFFFFF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6" id="6"/>
          <p:cNvSpPr/>
          <p:nvPr/>
        </p:nvSpPr>
        <p:spPr>
          <a:xfrm flipH="false" flipV="true" rot="6708803">
            <a:off x="8854798" y="3252155"/>
            <a:ext cx="12670978" cy="3782690"/>
          </a:xfrm>
          <a:custGeom>
            <a:avLst/>
            <a:gdLst/>
            <a:ahLst/>
            <a:cxnLst/>
            <a:rect r="r" b="b" t="t" l="l"/>
            <a:pathLst>
              <a:path h="3782690" w="12670978">
                <a:moveTo>
                  <a:pt x="0" y="3782690"/>
                </a:moveTo>
                <a:lnTo>
                  <a:pt x="12670977" y="3782690"/>
                </a:lnTo>
                <a:lnTo>
                  <a:pt x="12670977" y="0"/>
                </a:lnTo>
                <a:lnTo>
                  <a:pt x="0" y="0"/>
                </a:lnTo>
                <a:lnTo>
                  <a:pt x="0" y="378269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818032" y="1723599"/>
            <a:ext cx="6441268" cy="6416107"/>
            <a:chOff x="0" y="0"/>
            <a:chExt cx="6502400" cy="6477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682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3782090">
            <a:off x="-2480739" y="3252155"/>
            <a:ext cx="12670978" cy="3782690"/>
          </a:xfrm>
          <a:custGeom>
            <a:avLst/>
            <a:gdLst/>
            <a:ahLst/>
            <a:cxnLst/>
            <a:rect r="r" b="b" t="t" l="l"/>
            <a:pathLst>
              <a:path h="3782690" w="12670978">
                <a:moveTo>
                  <a:pt x="0" y="3782690"/>
                </a:moveTo>
                <a:lnTo>
                  <a:pt x="12670977" y="3782690"/>
                </a:lnTo>
                <a:lnTo>
                  <a:pt x="12670977" y="0"/>
                </a:lnTo>
                <a:lnTo>
                  <a:pt x="0" y="0"/>
                </a:lnTo>
                <a:lnTo>
                  <a:pt x="0" y="378269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8700" y="1935447"/>
            <a:ext cx="6441268" cy="6416107"/>
            <a:chOff x="0" y="0"/>
            <a:chExt cx="6502400" cy="6477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9706015" y="1964022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FFFFFF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06015" y="3820035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Roboto"/>
              </a:rPr>
              <a:t>Text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06015" y="3060762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FFFFFF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682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192234">
            <a:off x="10087739" y="-2765167"/>
            <a:ext cx="10015639" cy="10118893"/>
          </a:xfrm>
          <a:custGeom>
            <a:avLst/>
            <a:gdLst/>
            <a:ahLst/>
            <a:cxnLst/>
            <a:rect r="r" b="b" t="t" l="l"/>
            <a:pathLst>
              <a:path h="10118893" w="10015639">
                <a:moveTo>
                  <a:pt x="0" y="0"/>
                </a:moveTo>
                <a:lnTo>
                  <a:pt x="10015639" y="0"/>
                </a:lnTo>
                <a:lnTo>
                  <a:pt x="10015639" y="10118894"/>
                </a:lnTo>
                <a:lnTo>
                  <a:pt x="0" y="10118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418303" y="1935447"/>
            <a:ext cx="6441268" cy="6416107"/>
            <a:chOff x="0" y="0"/>
            <a:chExt cx="6502400" cy="6477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851995" y="2153410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FFFFFF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1995" y="4009424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Roboto"/>
              </a:rPr>
              <a:t>Text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51995" y="3250151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FFFFFF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682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21833" y="-785342"/>
            <a:ext cx="7313573" cy="7504599"/>
          </a:xfrm>
          <a:custGeom>
            <a:avLst/>
            <a:gdLst/>
            <a:ahLst/>
            <a:cxnLst/>
            <a:rect r="r" b="b" t="t" l="l"/>
            <a:pathLst>
              <a:path h="7504599" w="7313573">
                <a:moveTo>
                  <a:pt x="0" y="0"/>
                </a:moveTo>
                <a:lnTo>
                  <a:pt x="7313572" y="0"/>
                </a:lnTo>
                <a:lnTo>
                  <a:pt x="7313572" y="7504598"/>
                </a:lnTo>
                <a:lnTo>
                  <a:pt x="0" y="750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8700" y="3396649"/>
            <a:ext cx="5861651" cy="586165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9706015" y="1964022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FFFFFF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06015" y="3820035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Roboto"/>
              </a:rPr>
              <a:t>Text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06015" y="3060762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FFFFFF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682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t="-11111" r="-55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DAFmmo0jHyQ</dc:identifier>
  <dcterms:modified xsi:type="dcterms:W3CDTF">2011-08-01T06:04:30Z</dcterms:modified>
  <cp:revision>1</cp:revision>
  <dc:title>Presentation Deck</dc:title>
</cp:coreProperties>
</file>