
<file path=[Content_Types].xml><?xml version="1.0" encoding="utf-8"?>
<Types xmlns="http://schemas.openxmlformats.org/package/2006/content-types">
  <Default ContentType="application/x-fontdata" Extension="fntdata"/>
  <Default ContentType="image/jpeg" Extension="jpeg"/>
  <Default ContentType="image/png" Extension="png"/>
  <Default ContentType="application/vnd.openxmlformats-package.relationships+xml" Extension="rels"/>
  <Default ContentType="image/svg+xml" Extension="svg"/>
  <Default ContentType="application/xml" Extension="xml"/>
  <Override ContentType="application/vnd.openxmlformats-officedocument.extended-properties+xml" PartName="/docProps/app.xml"/>
  <Override ContentType="application/vnd.openxmlformats-package.core-properties+xml" PartName="/docProps/core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11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1.xml"/>
  <Override ContentType="application/vnd.openxmlformats-officedocument.presentationml.slide+xml" PartName="/ppt/slides/slide2.xml"/>
  <Override ContentType="application/vnd.openxmlformats-officedocument.presentationml.slide+xml" PartName="/ppt/slides/slide3.xml"/>
  <Override ContentType="application/vnd.openxmlformats-officedocument.presentationml.slide+xml" PartName="/ppt/slides/slide4.xml"/>
  <Override ContentType="application/vnd.openxmlformats-officedocument.presentationml.slide+xml" PartName="/ppt/slides/slide5.xml"/>
  <Override ContentType="application/vnd.openxmlformats-officedocument.presentationml.slide+xml" PartName="/ppt/slides/slide6.xml"/>
  <Override ContentType="application/vnd.openxmlformats-officedocument.presentationml.slide+xml" PartName="/ppt/slides/slide7.xml"/>
  <Override ContentType="application/vnd.openxmlformats-officedocument.presentationml.slide+xml" PartName="/ppt/slides/slide8.xml"/>
  <Override ContentType="application/vnd.openxmlformats-officedocument.presentationml.slide+xml" PartName="/ppt/slides/slide9.xml"/>
  <Override ContentType="application/vnd.openxmlformats-officedocument.presentationml.slide+xml" PartName="/ppt/slides/slide10.xml"/>
  <Override ContentType="application/vnd.openxmlformats-officedocument.presentationml.tableStyles+xml" PartName="/ppt/tableStyles.xml"/>
  <Override ContentType="application/vnd.openxmlformats-officedocument.theme+xml" PartName="/ppt/theme/theme1.xml"/>
  <Override ContentType="application/vnd.openxmlformats-officedocument.presentationml.viewProps+xml" PartName="/ppt/viewProps.xml"/>
</Types>
</file>

<file path=_rels/.rels><?xml version="1.0" encoding="UTF-8" standalone="no"?><Relationships xmlns="http://schemas.openxmlformats.org/package/2006/relationships"><Relationship Id="rId1" Target="ppt/presentation.xml" Type="http://schemas.openxmlformats.org/officeDocument/2006/relationships/officeDocument"/><Relationship Id="rId2" Target="docProps/thumbnail.jpeg" Type="http://schemas.openxmlformats.org/package/2006/relationships/metadata/thumbnail"/><Relationship Id="rId3" Target="docProps/core.xml" Type="http://schemas.openxmlformats.org/package/2006/relationships/metadata/core-properties"/><Relationship Id="rId4" Target="docProps/app.xml" Type="http://schemas.openxmlformats.org/officeDocument/2006/relationships/extended-properties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embedTrueTypeFonts="true">
  <p:sldMasterIdLst>
    <p:sldMasterId id="2147483648" r:id="rId1"/>
  </p:sldMasterIdLst>
  <p:sldIdLst>
    <p:sldId id="256" r:id="rId22"/>
    <p:sldId id="257" r:id="rId23"/>
    <p:sldId id="258" r:id="rId24"/>
    <p:sldId id="259" r:id="rId25"/>
    <p:sldId id="260" r:id="rId26"/>
    <p:sldId id="261" r:id="rId27"/>
    <p:sldId id="262" r:id="rId28"/>
    <p:sldId id="263" r:id="rId29"/>
    <p:sldId id="264" r:id="rId30"/>
    <p:sldId id="265" r:id="rId31"/>
  </p:sldIdLst>
  <p:sldSz cx="18288000" cy="10287000"/>
  <p:notesSz cx="6858000" cy="9144000"/>
  <p:embeddedFontLst>
    <p:embeddedFont>
      <p:font typeface="Arimo" charset="1" panose="020B0604020202020204"/>
      <p:regular r:id="rId6"/>
    </p:embeddedFont>
    <p:embeddedFont>
      <p:font typeface="Arimo Bold" charset="1" panose="020B0704020202020204"/>
      <p:regular r:id="rId7"/>
    </p:embeddedFont>
    <p:embeddedFont>
      <p:font typeface="Arimo Italics" charset="1" panose="020B0604020202090204"/>
      <p:regular r:id="rId8"/>
    </p:embeddedFont>
    <p:embeddedFont>
      <p:font typeface="Arimo Bold Italics" charset="1" panose="020B0704020202090204"/>
      <p:regular r:id="rId9"/>
    </p:embeddedFont>
    <p:embeddedFont>
      <p:font typeface="Roboto Condensed" charset="1" panose="02000000000000000000"/>
      <p:regular r:id="rId10"/>
    </p:embeddedFont>
    <p:embeddedFont>
      <p:font typeface="Roboto Condensed Bold" charset="1" panose="02000000000000000000"/>
      <p:regular r:id="rId11"/>
    </p:embeddedFont>
    <p:embeddedFont>
      <p:font typeface="Roboto Condensed Italics" charset="1" panose="02000000000000000000"/>
      <p:regular r:id="rId12"/>
    </p:embeddedFont>
    <p:embeddedFont>
      <p:font typeface="Roboto Condensed Bold Italics" charset="1" panose="02000000000000000000"/>
      <p:regular r:id="rId13"/>
    </p:embeddedFont>
    <p:embeddedFont>
      <p:font typeface="Roboto" charset="1" panose="02000000000000000000"/>
      <p:regular r:id="rId14"/>
    </p:embeddedFont>
    <p:embeddedFont>
      <p:font typeface="Roboto Bold" charset="1" panose="02000000000000000000"/>
      <p:regular r:id="rId15"/>
    </p:embeddedFont>
    <p:embeddedFont>
      <p:font typeface="Roboto Italics" charset="1" panose="02000000000000000000"/>
      <p:regular r:id="rId16"/>
    </p:embeddedFont>
    <p:embeddedFont>
      <p:font typeface="Roboto Bold Italics" charset="1" panose="02000000000000000000"/>
      <p:regular r:id="rId17"/>
    </p:embeddedFont>
    <p:embeddedFont>
      <p:font typeface="Barlow Condensed" charset="1" panose="00000506000000000000"/>
      <p:regular r:id="rId18"/>
    </p:embeddedFont>
    <p:embeddedFont>
      <p:font typeface="Barlow Condensed Bold" charset="1" panose="00000806000000000000"/>
      <p:regular r:id="rId19"/>
    </p:embeddedFont>
    <p:embeddedFont>
      <p:font typeface="Barlow Condensed Italics" charset="1" panose="00000506000000000000"/>
      <p:regular r:id="rId20"/>
    </p:embeddedFont>
    <p:embeddedFont>
      <p:font typeface="Barlow Condensed Bold Italics" charset="1" panose="00000806000000000000"/>
      <p:regular r:id="rId21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22" autoAdjust="0"/>
  </p:normalViewPr>
  <p:slideViewPr>
    <p:cSldViewPr>
      <p:cViewPr varScale="1">
        <p:scale>
          <a:sx n="74" d="100"/>
          <a:sy n="74" d="100"/>
        </p:scale>
        <p:origin x="-1092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no"?><Relationships xmlns="http://schemas.openxmlformats.org/package/2006/relationships"><Relationship Id="rId1" Target="slideMasters/slideMaster1.xml" Type="http://schemas.openxmlformats.org/officeDocument/2006/relationships/slideMaster"/><Relationship Id="rId10" Target="fonts/font10.fntdata" Type="http://schemas.openxmlformats.org/officeDocument/2006/relationships/font"/><Relationship Id="rId11" Target="fonts/font11.fntdata" Type="http://schemas.openxmlformats.org/officeDocument/2006/relationships/font"/><Relationship Id="rId12" Target="fonts/font12.fntdata" Type="http://schemas.openxmlformats.org/officeDocument/2006/relationships/font"/><Relationship Id="rId13" Target="fonts/font13.fntdata" Type="http://schemas.openxmlformats.org/officeDocument/2006/relationships/font"/><Relationship Id="rId14" Target="fonts/font14.fntdata" Type="http://schemas.openxmlformats.org/officeDocument/2006/relationships/font"/><Relationship Id="rId15" Target="fonts/font15.fntdata" Type="http://schemas.openxmlformats.org/officeDocument/2006/relationships/font"/><Relationship Id="rId16" Target="fonts/font16.fntdata" Type="http://schemas.openxmlformats.org/officeDocument/2006/relationships/font"/><Relationship Id="rId17" Target="fonts/font17.fntdata" Type="http://schemas.openxmlformats.org/officeDocument/2006/relationships/font"/><Relationship Id="rId18" Target="fonts/font18.fntdata" Type="http://schemas.openxmlformats.org/officeDocument/2006/relationships/font"/><Relationship Id="rId19" Target="fonts/font19.fntdata" Type="http://schemas.openxmlformats.org/officeDocument/2006/relationships/font"/><Relationship Id="rId2" Target="presProps.xml" Type="http://schemas.openxmlformats.org/officeDocument/2006/relationships/presProps"/><Relationship Id="rId20" Target="fonts/font20.fntdata" Type="http://schemas.openxmlformats.org/officeDocument/2006/relationships/font"/><Relationship Id="rId21" Target="fonts/font21.fntdata" Type="http://schemas.openxmlformats.org/officeDocument/2006/relationships/font"/><Relationship Id="rId22" Target="slides/slide1.xml" Type="http://schemas.openxmlformats.org/officeDocument/2006/relationships/slide"/><Relationship Id="rId23" Target="slides/slide2.xml" Type="http://schemas.openxmlformats.org/officeDocument/2006/relationships/slide"/><Relationship Id="rId24" Target="slides/slide3.xml" Type="http://schemas.openxmlformats.org/officeDocument/2006/relationships/slide"/><Relationship Id="rId25" Target="slides/slide4.xml" Type="http://schemas.openxmlformats.org/officeDocument/2006/relationships/slide"/><Relationship Id="rId26" Target="slides/slide5.xml" Type="http://schemas.openxmlformats.org/officeDocument/2006/relationships/slide"/><Relationship Id="rId27" Target="slides/slide6.xml" Type="http://schemas.openxmlformats.org/officeDocument/2006/relationships/slide"/><Relationship Id="rId28" Target="slides/slide7.xml" Type="http://schemas.openxmlformats.org/officeDocument/2006/relationships/slide"/><Relationship Id="rId29" Target="slides/slide8.xml" Type="http://schemas.openxmlformats.org/officeDocument/2006/relationships/slide"/><Relationship Id="rId3" Target="viewProps.xml" Type="http://schemas.openxmlformats.org/officeDocument/2006/relationships/viewProps"/><Relationship Id="rId30" Target="slides/slide9.xml" Type="http://schemas.openxmlformats.org/officeDocument/2006/relationships/slide"/><Relationship Id="rId31" Target="slides/slide10.xml" Type="http://schemas.openxmlformats.org/officeDocument/2006/relationships/slide"/><Relationship Id="rId4" Target="theme/theme1.xml" Type="http://schemas.openxmlformats.org/officeDocument/2006/relationships/theme"/><Relationship Id="rId5" Target="tableStyles.xml" Type="http://schemas.openxmlformats.org/officeDocument/2006/relationships/tableStyles"/><Relationship Id="rId6" Target="fonts/font6.fntdata" Type="http://schemas.openxmlformats.org/officeDocument/2006/relationships/font"/><Relationship Id="rId7" Target="fonts/font7.fntdata" Type="http://schemas.openxmlformats.org/officeDocument/2006/relationships/font"/><Relationship Id="rId8" Target="fonts/font8.fntdata" Type="http://schemas.openxmlformats.org/officeDocument/2006/relationships/font"/><Relationship Id="rId9" Target="fonts/font9.fntdata" Type="http://schemas.openxmlformats.org/officeDocument/2006/relationships/font"/></Relationships>
</file>

<file path=ppt/slideLayouts/_rels/slideLayout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0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11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2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3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4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5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6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7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8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_rels/slideLayout9.xml.rels><?xml version="1.0" encoding="UTF-8" standalone="no"?><Relationships xmlns="http://schemas.openxmlformats.org/package/2006/relationships"><Relationship Id="rId1" Target="../slideMasters/slideMaster1.xml" Type="http://schemas.openxmlformats.org/officeDocument/2006/relationships/slideMaster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no"?><Relationships xmlns="http://schemas.openxmlformats.org/package/2006/relationships"><Relationship Id="rId1" Target="../slideLayouts/slideLayout1.xml" Type="http://schemas.openxmlformats.org/officeDocument/2006/relationships/slideLayout"/><Relationship Id="rId10" Target="../slideLayouts/slideLayout10.xml" Type="http://schemas.openxmlformats.org/officeDocument/2006/relationships/slideLayout"/><Relationship Id="rId11" Target="../slideLayouts/slideLayout11.xml" Type="http://schemas.openxmlformats.org/officeDocument/2006/relationships/slideLayout"/><Relationship Id="rId12" Target="../theme/theme1.xml" Type="http://schemas.openxmlformats.org/officeDocument/2006/relationships/theme"/><Relationship Id="rId2" Target="../slideLayouts/slideLayout2.xml" Type="http://schemas.openxmlformats.org/officeDocument/2006/relationships/slideLayout"/><Relationship Id="rId3" Target="../slideLayouts/slideLayout3.xml" Type="http://schemas.openxmlformats.org/officeDocument/2006/relationships/slideLayout"/><Relationship Id="rId4" Target="../slideLayouts/slideLayout4.xml" Type="http://schemas.openxmlformats.org/officeDocument/2006/relationships/slideLayout"/><Relationship Id="rId5" Target="../slideLayouts/slideLayout5.xml" Type="http://schemas.openxmlformats.org/officeDocument/2006/relationships/slideLayout"/><Relationship Id="rId6" Target="../slideLayouts/slideLayout6.xml" Type="http://schemas.openxmlformats.org/officeDocument/2006/relationships/slideLayout"/><Relationship Id="rId7" Target="../slideLayouts/slideLayout7.xml" Type="http://schemas.openxmlformats.org/officeDocument/2006/relationships/slideLayout"/><Relationship Id="rId8" Target="../slideLayouts/slideLayout8.xml" Type="http://schemas.openxmlformats.org/officeDocument/2006/relationships/slideLayout"/><Relationship Id="rId9" Target="../slideLayouts/slideLayout9.xml" Type="http://schemas.openxmlformats.org/officeDocument/2006/relationships/slideLayout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8/1/2011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10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2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3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4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2.png" Type="http://schemas.openxmlformats.org/officeDocument/2006/relationships/image"/><Relationship Id="rId3" Target="../media/image3.svg" Type="http://schemas.openxmlformats.org/officeDocument/2006/relationships/image"/><Relationship Id="rId4" Target="../media/image1.png" Type="http://schemas.openxmlformats.org/officeDocument/2006/relationships/image"/></Relationships>
</file>

<file path=ppt/slides/_rels/slide5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6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7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8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_rels/slide9.xml.rels><?xml version="1.0" encoding="UTF-8" standalone="no"?><Relationships xmlns="http://schemas.openxmlformats.org/package/2006/relationships"><Relationship Id="rId1" Target="../slideLayouts/slideLayout7.xml" Type="http://schemas.openxmlformats.org/officeDocument/2006/relationships/slideLayout"/><Relationship Id="rId2" Target="../media/image1.png" Type="http://schemas.openxmlformats.org/officeDocument/2006/relationships/image"/></Relationships>
</file>

<file path=ppt/slides/slide1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3176759" y="4683001"/>
            <a:ext cx="7836789" cy="968624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7485"/>
              </a:lnSpc>
            </a:pPr>
            <a:r>
              <a:rPr lang="en-US" sz="6683">
                <a:solidFill>
                  <a:srgbClr val="0D062D"/>
                </a:solidFill>
                <a:latin typeface="Barlow Condensed Bold"/>
              </a:rPr>
              <a:t>TITLE</a:t>
            </a:r>
          </a:p>
        </p:txBody>
      </p:sp>
      <p:sp>
        <p:nvSpPr>
          <p:cNvPr name="Freeform 3" id="3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97" r="0" b="-5597"/>
            </a:stretch>
          </a:blipFill>
        </p:spPr>
      </p:sp>
      <p:sp>
        <p:nvSpPr>
          <p:cNvPr name="TextBox 4" id="4"/>
          <p:cNvSpPr txBox="true"/>
          <p:nvPr/>
        </p:nvSpPr>
        <p:spPr>
          <a:xfrm rot="0">
            <a:off x="3176759" y="5959589"/>
            <a:ext cx="3476313" cy="266192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1668"/>
              </a:lnSpc>
            </a:pPr>
            <a:r>
              <a:rPr lang="en-US" sz="2566">
                <a:solidFill>
                  <a:srgbClr val="0D062D"/>
                </a:solidFill>
                <a:latin typeface="Roboto Condensed Bold"/>
              </a:rPr>
              <a:t>SUBTITLE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3176759" y="6260914"/>
            <a:ext cx="6261165" cy="436875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407"/>
              </a:lnSpc>
            </a:pPr>
            <a:r>
              <a:rPr lang="en-US" sz="2433">
                <a:solidFill>
                  <a:srgbClr val="0D062D"/>
                </a:solidFill>
                <a:latin typeface="Roboto"/>
              </a:rPr>
              <a:t>Text</a:t>
            </a:r>
          </a:p>
        </p:txBody>
      </p:sp>
    </p:spTree>
  </p:cSld>
  <p:clrMapOvr>
    <a:masterClrMapping/>
  </p:clrMapOvr>
</p:sld>
</file>

<file path=ppt/slides/slide10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97" r="0" b="-5597"/>
            </a:stretch>
          </a:blipFill>
        </p:spPr>
      </p:sp>
    </p:spTree>
  </p:cSld>
  <p:clrMapOvr>
    <a:masterClrMapping/>
  </p:clrMapOvr>
</p:sld>
</file>

<file path=ppt/slides/slide2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2689104" y="1882382"/>
            <a:ext cx="5762694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0D062D"/>
                </a:solidFill>
                <a:latin typeface="Barlow Condensed Bold"/>
              </a:rPr>
              <a:t>Section title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8863271" y="2690092"/>
            <a:ext cx="6849424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D062D"/>
                </a:solidFill>
                <a:latin typeface="Roboto"/>
              </a:rPr>
              <a:t>Description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8863271" y="2290841"/>
            <a:ext cx="4506387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0D062D"/>
                </a:solidFill>
                <a:latin typeface="Roboto Condensed Bold"/>
              </a:rPr>
              <a:t>SUBTITLE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97" r="0" b="-5597"/>
            </a:stretch>
          </a:blipFill>
        </p:spPr>
      </p:sp>
    </p:spTree>
  </p:cSld>
  <p:clrMapOvr>
    <a:masterClrMapping/>
  </p:clrMapOvr>
</p:sld>
</file>

<file path=ppt/slides/slide3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944506" y="1944797"/>
            <a:ext cx="7821718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0D062D"/>
                </a:solidFill>
                <a:latin typeface="Barlow Condensed Bold"/>
              </a:rPr>
              <a:t>Table of Contents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944506" y="3618542"/>
            <a:ext cx="7336716" cy="1054101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99"/>
              </a:lnSpc>
            </a:pPr>
            <a:r>
              <a:rPr lang="en-US" sz="1999">
                <a:solidFill>
                  <a:srgbClr val="0D062D"/>
                </a:solidFill>
                <a:latin typeface="Roboto"/>
              </a:rPr>
              <a:t>1.</a:t>
            </a:r>
          </a:p>
          <a:p>
            <a:pPr>
              <a:lnSpc>
                <a:spcPts val="2799"/>
              </a:lnSpc>
            </a:pPr>
            <a:r>
              <a:rPr lang="en-US" sz="1999">
                <a:solidFill>
                  <a:srgbClr val="0D062D"/>
                </a:solidFill>
                <a:latin typeface="Roboto"/>
              </a:rPr>
              <a:t>2.</a:t>
            </a:r>
          </a:p>
          <a:p>
            <a:pPr>
              <a:lnSpc>
                <a:spcPts val="2799"/>
              </a:lnSpc>
            </a:pPr>
            <a:r>
              <a:rPr lang="en-US" sz="1999">
                <a:solidFill>
                  <a:srgbClr val="0D062D"/>
                </a:solidFill>
                <a:latin typeface="Roboto"/>
              </a:rPr>
              <a:t>3.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973081" y="3107114"/>
            <a:ext cx="3368612" cy="301879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287"/>
              </a:lnSpc>
            </a:pPr>
            <a:r>
              <a:rPr lang="en-US" sz="2199">
                <a:solidFill>
                  <a:srgbClr val="0D062D"/>
                </a:solidFill>
                <a:latin typeface="Roboto Condensed"/>
              </a:rPr>
              <a:t>SUBTITLE</a:t>
            </a:r>
          </a:p>
        </p:txBody>
      </p:sp>
      <p:sp>
        <p:nvSpPr>
          <p:cNvPr name="Freeform 5" id="5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97" r="0" b="-5597"/>
            </a:stretch>
          </a:blipFill>
        </p:spPr>
      </p:sp>
    </p:spTree>
  </p:cSld>
  <p:clrMapOvr>
    <a:masterClrMapping/>
  </p:clrMapOvr>
</p:sld>
</file>

<file path=ppt/slides/slide4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TextBox 2" id="2"/>
          <p:cNvSpPr txBox="true"/>
          <p:nvPr/>
        </p:nvSpPr>
        <p:spPr>
          <a:xfrm rot="0">
            <a:off x="1851995" y="2153410"/>
            <a:ext cx="6939382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0D062D"/>
                </a:solidFill>
                <a:latin typeface="Barlow Condensed Bold"/>
              </a:rPr>
              <a:t>Title</a:t>
            </a:r>
          </a:p>
        </p:txBody>
      </p:sp>
      <p:sp>
        <p:nvSpPr>
          <p:cNvPr name="TextBox 3" id="3"/>
          <p:cNvSpPr txBox="true"/>
          <p:nvPr/>
        </p:nvSpPr>
        <p:spPr>
          <a:xfrm rot="0">
            <a:off x="1851995" y="4009424"/>
            <a:ext cx="5793653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D062D"/>
                </a:solidFill>
                <a:latin typeface="Roboto"/>
              </a:rPr>
              <a:t>Text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51995" y="3250151"/>
            <a:ext cx="4550242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0D062D"/>
                </a:solidFill>
                <a:latin typeface="Roboto Condensed Bold"/>
              </a:rPr>
              <a:t>SUBTITLE</a:t>
            </a:r>
          </a:p>
        </p:txBody>
      </p:sp>
      <p:sp>
        <p:nvSpPr>
          <p:cNvPr name="Freeform 5" id="5"/>
          <p:cNvSpPr/>
          <p:nvPr/>
        </p:nvSpPr>
        <p:spPr>
          <a:xfrm flipH="false" flipV="true" rot="6708803">
            <a:off x="8854798" y="3252155"/>
            <a:ext cx="12670978" cy="3782690"/>
          </a:xfrm>
          <a:custGeom>
            <a:avLst/>
            <a:gdLst/>
            <a:ahLst/>
            <a:cxnLst/>
            <a:rect r="r" b="b" t="t" l="l"/>
            <a:pathLst>
              <a:path h="3782690" w="12670978">
                <a:moveTo>
                  <a:pt x="0" y="3782690"/>
                </a:moveTo>
                <a:lnTo>
                  <a:pt x="12670977" y="3782690"/>
                </a:lnTo>
                <a:lnTo>
                  <a:pt x="12670977" y="0"/>
                </a:lnTo>
                <a:lnTo>
                  <a:pt x="0" y="0"/>
                </a:lnTo>
                <a:lnTo>
                  <a:pt x="0" y="3782690"/>
                </a:lnTo>
                <a:close/>
              </a:path>
            </a:pathLst>
          </a:custGeom>
          <a:blipFill>
            <a:blip r:embed="rId2">
              <a:alphaModFix amt="40000"/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 l="0" t="0" r="0" b="0"/>
            </a:stretch>
          </a:blipFill>
        </p:spPr>
      </p:sp>
      <p:grpSp>
        <p:nvGrpSpPr>
          <p:cNvPr name="Group 6" id="6"/>
          <p:cNvGrpSpPr>
            <a:grpSpLocks noChangeAspect="true"/>
          </p:cNvGrpSpPr>
          <p:nvPr/>
        </p:nvGrpSpPr>
        <p:grpSpPr>
          <a:xfrm rot="0">
            <a:off x="10818032" y="1723599"/>
            <a:ext cx="6441268" cy="6416107"/>
            <a:chOff x="0" y="0"/>
            <a:chExt cx="6502400" cy="6477000"/>
          </a:xfrm>
        </p:grpSpPr>
        <p:sp>
          <p:nvSpPr>
            <p:cNvPr name="Freeform 7" id="7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8" id="8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4D90"/>
            </a:solidFill>
          </p:spPr>
        </p:sp>
      </p:grpSp>
      <p:sp>
        <p:nvSpPr>
          <p:cNvPr name="Freeform 9" id="9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0" t="-5597" r="0" b="-5597"/>
            </a:stretch>
          </a:blipFill>
        </p:spPr>
      </p:sp>
    </p:spTree>
  </p:cSld>
  <p:clrMapOvr>
    <a:masterClrMapping/>
  </p:clrMapOvr>
</p:sld>
</file>

<file path=ppt/slides/slide5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97" r="0" b="-5597"/>
            </a:stretch>
          </a:blipFill>
        </p:spPr>
      </p:sp>
      <p:grpSp>
        <p:nvGrpSpPr>
          <p:cNvPr name="Group 3" id="3"/>
          <p:cNvGrpSpPr>
            <a:grpSpLocks noChangeAspect="true"/>
          </p:cNvGrpSpPr>
          <p:nvPr/>
        </p:nvGrpSpPr>
        <p:grpSpPr>
          <a:xfrm rot="0">
            <a:off x="10800267" y="-216424"/>
            <a:ext cx="7487733" cy="10719848"/>
            <a:chOff x="0" y="0"/>
            <a:chExt cx="10591800" cy="15163800"/>
          </a:xfrm>
        </p:grpSpPr>
        <p:sp>
          <p:nvSpPr>
            <p:cNvPr name="Freeform 4" id="4"/>
            <p:cNvSpPr/>
            <p:nvPr/>
          </p:nvSpPr>
          <p:spPr>
            <a:xfrm flipH="false" flipV="false" rot="0">
              <a:off x="0" y="0"/>
              <a:ext cx="10591800" cy="15163800"/>
            </a:xfrm>
            <a:custGeom>
              <a:avLst/>
              <a:gdLst/>
              <a:ahLst/>
              <a:cxnLst/>
              <a:rect r="r" b="b" t="t" l="l"/>
              <a:pathLst>
                <a:path h="15163800" w="10591800">
                  <a:moveTo>
                    <a:pt x="10591800" y="254000"/>
                  </a:moveTo>
                  <a:lnTo>
                    <a:pt x="10591800" y="14909800"/>
                  </a:lnTo>
                  <a:cubicBezTo>
                    <a:pt x="10591800" y="15050136"/>
                    <a:pt x="10478135" y="15163800"/>
                    <a:pt x="10337800" y="15163800"/>
                  </a:cubicBezTo>
                  <a:lnTo>
                    <a:pt x="254000" y="15163800"/>
                  </a:lnTo>
                  <a:cubicBezTo>
                    <a:pt x="113665" y="15163800"/>
                    <a:pt x="0" y="15050136"/>
                    <a:pt x="0" y="14909800"/>
                  </a:cubicBezTo>
                  <a:lnTo>
                    <a:pt x="0" y="254000"/>
                  </a:lnTo>
                  <a:cubicBezTo>
                    <a:pt x="0" y="113665"/>
                    <a:pt x="113665" y="0"/>
                    <a:pt x="254000" y="0"/>
                  </a:cubicBezTo>
                  <a:lnTo>
                    <a:pt x="10337800" y="0"/>
                  </a:lnTo>
                  <a:cubicBezTo>
                    <a:pt x="10478135" y="0"/>
                    <a:pt x="10591800" y="113665"/>
                    <a:pt x="10591800" y="25400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5" id="5"/>
          <p:cNvSpPr txBox="true"/>
          <p:nvPr/>
        </p:nvSpPr>
        <p:spPr>
          <a:xfrm rot="0">
            <a:off x="1851995" y="2153410"/>
            <a:ext cx="6939382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0D062D"/>
                </a:solidFill>
                <a:latin typeface="Barlow Condensed Bold"/>
              </a:rPr>
              <a:t>Title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51995" y="4009424"/>
            <a:ext cx="5793653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D062D"/>
                </a:solidFill>
                <a:latin typeface="Roboto"/>
              </a:rPr>
              <a:t>Text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51995" y="3250151"/>
            <a:ext cx="4550242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0D062D"/>
                </a:solidFill>
                <a:latin typeface="Roboto Condensed Bold"/>
              </a:rPr>
              <a:t>SUBTITLE</a:t>
            </a:r>
          </a:p>
        </p:txBody>
      </p:sp>
    </p:spTree>
  </p:cSld>
  <p:clrMapOvr>
    <a:masterClrMapping/>
  </p:clrMapOvr>
</p:sld>
</file>

<file path=ppt/slides/slide6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name="Freeform 2" id="2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97" r="0" b="-5597"/>
            </a:stretch>
          </a:blipFill>
        </p:spPr>
      </p:sp>
      <p:sp>
        <p:nvSpPr>
          <p:cNvPr name="TextBox 3" id="3"/>
          <p:cNvSpPr txBox="true"/>
          <p:nvPr/>
        </p:nvSpPr>
        <p:spPr>
          <a:xfrm rot="0">
            <a:off x="1851995" y="2153410"/>
            <a:ext cx="6939382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0D062D"/>
                </a:solidFill>
                <a:latin typeface="Barlow Condensed Bold"/>
              </a:rPr>
              <a:t>Title</a:t>
            </a:r>
          </a:p>
        </p:txBody>
      </p:sp>
      <p:sp>
        <p:nvSpPr>
          <p:cNvPr name="TextBox 4" id="4"/>
          <p:cNvSpPr txBox="true"/>
          <p:nvPr/>
        </p:nvSpPr>
        <p:spPr>
          <a:xfrm rot="0">
            <a:off x="1851995" y="4009424"/>
            <a:ext cx="5793653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D062D"/>
                </a:solidFill>
                <a:latin typeface="Roboto"/>
              </a:rPr>
              <a:t>Text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1851995" y="3250151"/>
            <a:ext cx="4550242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0D062D"/>
                </a:solidFill>
                <a:latin typeface="Roboto Condensed Bold"/>
              </a:rPr>
              <a:t>SUBTITLE</a:t>
            </a:r>
          </a:p>
        </p:txBody>
      </p:sp>
    </p:spTree>
  </p:cSld>
  <p:clrMapOvr>
    <a:masterClrMapping/>
  </p:clrMapOvr>
</p:sld>
</file>

<file path=ppt/slides/slide7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1935447"/>
            <a:ext cx="6441268" cy="6416107"/>
            <a:chOff x="0" y="0"/>
            <a:chExt cx="6502400" cy="647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4D9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9706015" y="1964022"/>
            <a:ext cx="6939382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0D062D"/>
                </a:solidFill>
                <a:latin typeface="Barlow Condensed Bold"/>
              </a:rPr>
              <a:t>Title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06015" y="3820035"/>
            <a:ext cx="5793653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D062D"/>
                </a:solidFill>
                <a:latin typeface="Roboto"/>
              </a:rPr>
              <a:t>Text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9706015" y="3060762"/>
            <a:ext cx="4550242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0D062D"/>
                </a:solidFill>
                <a:latin typeface="Roboto Condensed Bold"/>
              </a:rPr>
              <a:t>SUBTITLE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97" r="0" b="-5597"/>
            </a:stretch>
          </a:blipFill>
        </p:spPr>
      </p:sp>
    </p:spTree>
  </p:cSld>
  <p:clrMapOvr>
    <a:masterClrMapping/>
  </p:clrMapOvr>
</p:sld>
</file>

<file path=ppt/slides/slide8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418303" y="1935447"/>
            <a:ext cx="6441268" cy="6416107"/>
            <a:chOff x="0" y="0"/>
            <a:chExt cx="6502400" cy="6477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-23042" y="119185"/>
              <a:ext cx="6542159" cy="6244242"/>
            </a:xfrm>
            <a:custGeom>
              <a:avLst/>
              <a:gdLst/>
              <a:ahLst/>
              <a:cxnLst/>
              <a:rect r="r" b="b" t="t" l="l"/>
              <a:pathLst>
                <a:path h="6244242" w="6542159">
                  <a:moveTo>
                    <a:pt x="3271080" y="4996"/>
                  </a:moveTo>
                  <a:cubicBezTo>
                    <a:pt x="2154117" y="0"/>
                    <a:pt x="1119857" y="593026"/>
                    <a:pt x="559929" y="1559521"/>
                  </a:cubicBezTo>
                  <a:cubicBezTo>
                    <a:pt x="0" y="2526015"/>
                    <a:pt x="0" y="3718228"/>
                    <a:pt x="559929" y="4684723"/>
                  </a:cubicBezTo>
                  <a:cubicBezTo>
                    <a:pt x="1119857" y="5651217"/>
                    <a:pt x="2154117" y="6244243"/>
                    <a:pt x="3271080" y="6239248"/>
                  </a:cubicBezTo>
                  <a:cubicBezTo>
                    <a:pt x="4388043" y="6244243"/>
                    <a:pt x="5422303" y="5651217"/>
                    <a:pt x="5982231" y="4684723"/>
                  </a:cubicBezTo>
                  <a:cubicBezTo>
                    <a:pt x="6542160" y="3718229"/>
                    <a:pt x="6542160" y="2526015"/>
                    <a:pt x="5982231" y="1559521"/>
                  </a:cubicBezTo>
                  <a:cubicBezTo>
                    <a:pt x="5422303" y="593027"/>
                    <a:pt x="4388043" y="1"/>
                    <a:pt x="3271080" y="4996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  <p:sp>
          <p:nvSpPr>
            <p:cNvPr name="Freeform 4" id="4"/>
            <p:cNvSpPr/>
            <p:nvPr/>
          </p:nvSpPr>
          <p:spPr>
            <a:xfrm flipH="false" flipV="false" rot="0">
              <a:off x="73038" y="66269"/>
              <a:ext cx="6350000" cy="6349987"/>
            </a:xfrm>
            <a:custGeom>
              <a:avLst/>
              <a:gdLst/>
              <a:ahLst/>
              <a:cxnLst/>
              <a:rect r="r" b="b" t="t" l="l"/>
              <a:pathLst>
                <a:path h="6349987" w="6350000">
                  <a:moveTo>
                    <a:pt x="3175000" y="6349987"/>
                  </a:moveTo>
                  <a:cubicBezTo>
                    <a:pt x="1424279" y="6349987"/>
                    <a:pt x="0" y="4925733"/>
                    <a:pt x="0" y="3175038"/>
                  </a:cubicBezTo>
                  <a:cubicBezTo>
                    <a:pt x="0" y="1424317"/>
                    <a:pt x="1424292" y="0"/>
                    <a:pt x="3175000" y="0"/>
                  </a:cubicBezTo>
                  <a:cubicBezTo>
                    <a:pt x="4925733" y="0"/>
                    <a:pt x="6350000" y="1424330"/>
                    <a:pt x="6350000" y="3175038"/>
                  </a:cubicBezTo>
                  <a:cubicBezTo>
                    <a:pt x="6350000" y="4925720"/>
                    <a:pt x="4925733" y="6349987"/>
                    <a:pt x="3175000" y="6349987"/>
                  </a:cubicBezTo>
                  <a:close/>
                  <a:moveTo>
                    <a:pt x="3175000" y="115760"/>
                  </a:moveTo>
                  <a:cubicBezTo>
                    <a:pt x="1488135" y="115760"/>
                    <a:pt x="115760" y="1488148"/>
                    <a:pt x="115760" y="3175038"/>
                  </a:cubicBezTo>
                  <a:cubicBezTo>
                    <a:pt x="115760" y="4861915"/>
                    <a:pt x="1488135" y="6234265"/>
                    <a:pt x="3175000" y="6234265"/>
                  </a:cubicBezTo>
                  <a:cubicBezTo>
                    <a:pt x="4861852" y="6234265"/>
                    <a:pt x="6234265" y="4861890"/>
                    <a:pt x="6234265" y="3175038"/>
                  </a:cubicBezTo>
                  <a:cubicBezTo>
                    <a:pt x="6234265" y="1488148"/>
                    <a:pt x="4861852" y="115760"/>
                    <a:pt x="3175000" y="115760"/>
                  </a:cubicBezTo>
                  <a:close/>
                </a:path>
              </a:pathLst>
            </a:custGeom>
            <a:solidFill>
              <a:srgbClr val="004D90"/>
            </a:solidFill>
          </p:spPr>
        </p:sp>
      </p:grpSp>
      <p:sp>
        <p:nvSpPr>
          <p:cNvPr name="TextBox 5" id="5"/>
          <p:cNvSpPr txBox="true"/>
          <p:nvPr/>
        </p:nvSpPr>
        <p:spPr>
          <a:xfrm rot="0">
            <a:off x="1851995" y="2153410"/>
            <a:ext cx="6939382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0D062D"/>
                </a:solidFill>
                <a:latin typeface="Barlow Condensed Bold"/>
              </a:rPr>
              <a:t>Title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1851995" y="4009424"/>
            <a:ext cx="5793653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D062D"/>
                </a:solidFill>
                <a:latin typeface="Roboto"/>
              </a:rPr>
              <a:t>Text</a:t>
            </a:r>
          </a:p>
        </p:txBody>
      </p:sp>
      <p:sp>
        <p:nvSpPr>
          <p:cNvPr name="TextBox 7" id="7"/>
          <p:cNvSpPr txBox="true"/>
          <p:nvPr/>
        </p:nvSpPr>
        <p:spPr>
          <a:xfrm rot="0">
            <a:off x="1851995" y="3250151"/>
            <a:ext cx="4550242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0D062D"/>
                </a:solidFill>
                <a:latin typeface="Roboto Condensed Bold"/>
              </a:rPr>
              <a:t>SUBTITLE</a:t>
            </a:r>
          </a:p>
        </p:txBody>
      </p:sp>
      <p:sp>
        <p:nvSpPr>
          <p:cNvPr name="Freeform 8" id="8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97" r="0" b="-5597"/>
            </a:stretch>
          </a:blipFill>
        </p:spPr>
      </p:sp>
    </p:spTree>
  </p:cSld>
  <p:clrMapOvr>
    <a:masterClrMapping/>
  </p:clrMapOvr>
</p:sld>
</file>

<file path=ppt/slides/slide9.xml><?xml version="1.0" encoding="utf-8"?>
<p:sld xmlns:p="http://schemas.openxmlformats.org/presentationml/2006/main" xmlns:a="http://schemas.openxmlformats.org/drawingml/2006/main" xmlns:r="http://schemas.openxmlformats.org/officeDocument/2006/relationships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name="Group 2" id="2"/>
          <p:cNvGrpSpPr>
            <a:grpSpLocks noChangeAspect="true"/>
          </p:cNvGrpSpPr>
          <p:nvPr/>
        </p:nvGrpSpPr>
        <p:grpSpPr>
          <a:xfrm rot="0">
            <a:off x="1028700" y="3396649"/>
            <a:ext cx="5861651" cy="5861651"/>
            <a:chOff x="0" y="0"/>
            <a:chExt cx="6350000" cy="6350000"/>
          </a:xfrm>
        </p:grpSpPr>
        <p:sp>
          <p:nvSpPr>
            <p:cNvPr name="Freeform 3" id="3"/>
            <p:cNvSpPr/>
            <p:nvPr/>
          </p:nvSpPr>
          <p:spPr>
            <a:xfrm flipH="false" flipV="false" rot="0">
              <a:off x="0" y="0"/>
              <a:ext cx="6350000" cy="6351270"/>
            </a:xfrm>
            <a:custGeom>
              <a:avLst/>
              <a:gdLst/>
              <a:ahLst/>
              <a:cxnLst/>
              <a:rect r="r" b="b" t="t" l="l"/>
              <a:pathLst>
                <a:path h="6351270" w="6350000">
                  <a:moveTo>
                    <a:pt x="0" y="5955030"/>
                  </a:moveTo>
                  <a:lnTo>
                    <a:pt x="0" y="394970"/>
                  </a:lnTo>
                  <a:cubicBezTo>
                    <a:pt x="0" y="176530"/>
                    <a:pt x="176530" y="0"/>
                    <a:pt x="394970" y="0"/>
                  </a:cubicBezTo>
                  <a:lnTo>
                    <a:pt x="5956300" y="0"/>
                  </a:lnTo>
                  <a:cubicBezTo>
                    <a:pt x="6173470" y="0"/>
                    <a:pt x="6350000" y="176530"/>
                    <a:pt x="6350000" y="394970"/>
                  </a:cubicBezTo>
                  <a:cubicBezTo>
                    <a:pt x="6350000" y="394970"/>
                    <a:pt x="6350000" y="394970"/>
                    <a:pt x="6350000" y="394970"/>
                  </a:cubicBezTo>
                  <a:lnTo>
                    <a:pt x="6350000" y="5956300"/>
                  </a:lnTo>
                  <a:cubicBezTo>
                    <a:pt x="6350000" y="6174740"/>
                    <a:pt x="6173470" y="6351270"/>
                    <a:pt x="5955030" y="6351270"/>
                  </a:cubicBezTo>
                  <a:lnTo>
                    <a:pt x="5955030" y="6351270"/>
                  </a:lnTo>
                  <a:lnTo>
                    <a:pt x="394970" y="6351270"/>
                  </a:lnTo>
                  <a:cubicBezTo>
                    <a:pt x="176530" y="6350000"/>
                    <a:pt x="0" y="6173470"/>
                    <a:pt x="0" y="5955030"/>
                  </a:cubicBezTo>
                  <a:cubicBezTo>
                    <a:pt x="0" y="5955030"/>
                    <a:pt x="0" y="5955030"/>
                    <a:pt x="0" y="5955030"/>
                  </a:cubicBezTo>
                  <a:close/>
                </a:path>
              </a:pathLst>
            </a:custGeom>
            <a:solidFill>
              <a:srgbClr val="000000">
                <a:alpha val="0"/>
              </a:srgbClr>
            </a:solidFill>
            <a:ln w="12700">
              <a:solidFill>
                <a:srgbClr val="000000"/>
              </a:solidFill>
            </a:ln>
          </p:spPr>
        </p:sp>
      </p:grpSp>
      <p:sp>
        <p:nvSpPr>
          <p:cNvPr name="TextBox 4" id="4"/>
          <p:cNvSpPr txBox="true"/>
          <p:nvPr/>
        </p:nvSpPr>
        <p:spPr>
          <a:xfrm rot="0">
            <a:off x="9706015" y="1964022"/>
            <a:ext cx="6939382" cy="880110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6719"/>
              </a:lnSpc>
            </a:pPr>
            <a:r>
              <a:rPr lang="en-US" sz="5999">
                <a:solidFill>
                  <a:srgbClr val="0D062D"/>
                </a:solidFill>
                <a:latin typeface="Barlow Condensed Bold"/>
              </a:rPr>
              <a:t>Title</a:t>
            </a:r>
          </a:p>
        </p:txBody>
      </p:sp>
      <p:sp>
        <p:nvSpPr>
          <p:cNvPr name="TextBox 5" id="5"/>
          <p:cNvSpPr txBox="true"/>
          <p:nvPr/>
        </p:nvSpPr>
        <p:spPr>
          <a:xfrm rot="0">
            <a:off x="9706015" y="3820035"/>
            <a:ext cx="5793653" cy="382266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3080"/>
              </a:lnSpc>
            </a:pPr>
            <a:r>
              <a:rPr lang="en-US" sz="2200">
                <a:solidFill>
                  <a:srgbClr val="0D062D"/>
                </a:solidFill>
                <a:latin typeface="Roboto"/>
              </a:rPr>
              <a:t>Text</a:t>
            </a:r>
          </a:p>
        </p:txBody>
      </p:sp>
      <p:sp>
        <p:nvSpPr>
          <p:cNvPr name="TextBox 6" id="6"/>
          <p:cNvSpPr txBox="true"/>
          <p:nvPr/>
        </p:nvSpPr>
        <p:spPr>
          <a:xfrm rot="0">
            <a:off x="9706015" y="3060762"/>
            <a:ext cx="4550242" cy="367157"/>
          </a:xfrm>
          <a:prstGeom prst="rect">
            <a:avLst/>
          </a:prstGeom>
        </p:spPr>
        <p:txBody>
          <a:bodyPr anchor="t" rtlCol="false" tIns="0" lIns="0" bIns="0" rIns="0">
            <a:spAutoFit/>
          </a:bodyPr>
          <a:lstStyle/>
          <a:p>
            <a:pPr>
              <a:lnSpc>
                <a:spcPts val="2703"/>
              </a:lnSpc>
            </a:pPr>
            <a:r>
              <a:rPr lang="en-US" sz="2599">
                <a:solidFill>
                  <a:srgbClr val="0D062D"/>
                </a:solidFill>
                <a:latin typeface="Roboto Condensed Bold"/>
              </a:rPr>
              <a:t>SUBTITLE</a:t>
            </a:r>
          </a:p>
        </p:txBody>
      </p:sp>
      <p:sp>
        <p:nvSpPr>
          <p:cNvPr name="Freeform 7" id="7"/>
          <p:cNvSpPr/>
          <p:nvPr/>
        </p:nvSpPr>
        <p:spPr>
          <a:xfrm flipH="false" flipV="false" rot="0">
            <a:off x="198899" y="9376161"/>
            <a:ext cx="2261605" cy="735664"/>
          </a:xfrm>
          <a:custGeom>
            <a:avLst/>
            <a:gdLst/>
            <a:ahLst/>
            <a:cxnLst/>
            <a:rect r="r" b="b" t="t" l="l"/>
            <a:pathLst>
              <a:path h="735664" w="2261605">
                <a:moveTo>
                  <a:pt x="0" y="0"/>
                </a:moveTo>
                <a:lnTo>
                  <a:pt x="2261605" y="0"/>
                </a:lnTo>
                <a:lnTo>
                  <a:pt x="2261605" y="735664"/>
                </a:lnTo>
                <a:lnTo>
                  <a:pt x="0" y="735664"/>
                </a:lnTo>
                <a:lnTo>
                  <a:pt x="0" y="0"/>
                </a:lnTo>
                <a:close/>
              </a:path>
            </a:pathLst>
          </a:custGeom>
          <a:blipFill>
            <a:blip r:embed="rId2"/>
            <a:stretch>
              <a:fillRect l="0" t="-5597" r="0" b="-5597"/>
            </a:stretch>
          </a:blipFill>
        </p:spPr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Microsoft Office PowerPoint</Application>
  <PresentationFormat>On-screen Show (4:3)</PresentationFormat>
  <Paragraphs>0</Paragraphs>
  <Slides>0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0</vt:i4>
      </vt:variant>
    </vt:vector>
  </HeadingPairs>
  <TitlesOfParts>
    <vt:vector size="1" baseType="lpstr">
      <vt:lpstr>Office Theme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xsi="http://www.w3.org/2001/XMLSchema-instance">
  <dcterms:created xsi:type="dcterms:W3CDTF">2006-08-16T00:00:00Z</dcterms:created>
  <dc:identifier>DAF0ErgBVis</dc:identifier>
  <dcterms:modified xsi:type="dcterms:W3CDTF">2011-08-01T06:04:30Z</dcterms:modified>
  <cp:revision>1</cp:revision>
  <dc:title>Presentation Deck White</dc:title>
</cp:coreProperties>
</file>